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0"/>
  </p:notesMasterIdLst>
  <p:handoutMasterIdLst>
    <p:handoutMasterId r:id="rId11"/>
  </p:handoutMasterIdLst>
  <p:sldIdLst>
    <p:sldId id="262" r:id="rId3"/>
    <p:sldId id="268" r:id="rId4"/>
    <p:sldId id="257" r:id="rId5"/>
    <p:sldId id="258" r:id="rId6"/>
    <p:sldId id="263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4" autoAdjust="0"/>
    <p:restoredTop sz="94819" autoAdjust="0"/>
  </p:normalViewPr>
  <p:slideViewPr>
    <p:cSldViewPr snapToGrid="0">
      <p:cViewPr varScale="1">
        <p:scale>
          <a:sx n="71" d="100"/>
          <a:sy n="71" d="100"/>
        </p:scale>
        <p:origin x="78" y="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6729F-EFF6-43D9-8B76-126402B789EC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/>
      <dgm:spPr/>
    </dgm:pt>
    <dgm:pt modelId="{EBC5CE77-3510-4F3E-BBE1-08FD8750CA6D}">
      <dgm:prSet phldrT="[文本]" phldr="1"/>
      <dgm:spPr/>
      <dgm:t>
        <a:bodyPr/>
        <a:lstStyle/>
        <a:p>
          <a:endParaRPr lang="zh-CN" altLang="en-US" dirty="0"/>
        </a:p>
      </dgm:t>
    </dgm:pt>
    <dgm:pt modelId="{8D05F7DC-678B-4F90-B962-75DEC2CB0313}" type="parTrans" cxnId="{BFF43949-7CD2-4625-BE3B-03BE2260190D}">
      <dgm:prSet/>
      <dgm:spPr/>
      <dgm:t>
        <a:bodyPr/>
        <a:lstStyle/>
        <a:p>
          <a:endParaRPr lang="zh-CN" altLang="en-US"/>
        </a:p>
      </dgm:t>
    </dgm:pt>
    <dgm:pt modelId="{60CD82CA-33E6-41A0-B863-A5298A55FAA5}" type="sibTrans" cxnId="{BFF43949-7CD2-4625-BE3B-03BE2260190D}">
      <dgm:prSet/>
      <dgm:spPr/>
      <dgm:t>
        <a:bodyPr/>
        <a:lstStyle/>
        <a:p>
          <a:endParaRPr lang="zh-CN" altLang="en-US"/>
        </a:p>
      </dgm:t>
    </dgm:pt>
    <dgm:pt modelId="{87FA6233-0D9D-43CA-8C6B-4BDE4F18A304}">
      <dgm:prSet phldrT="[文本]" phldr="1"/>
      <dgm:spPr/>
      <dgm:t>
        <a:bodyPr/>
        <a:lstStyle/>
        <a:p>
          <a:endParaRPr lang="zh-CN" altLang="en-US"/>
        </a:p>
      </dgm:t>
    </dgm:pt>
    <dgm:pt modelId="{2142820C-007A-458F-BF4F-53D31F76564D}" type="parTrans" cxnId="{2CA62A0D-CD80-4C18-ACB7-A2580EC49849}">
      <dgm:prSet/>
      <dgm:spPr/>
      <dgm:t>
        <a:bodyPr/>
        <a:lstStyle/>
        <a:p>
          <a:endParaRPr lang="zh-CN" altLang="en-US"/>
        </a:p>
      </dgm:t>
    </dgm:pt>
    <dgm:pt modelId="{FD7EFDE6-0471-4282-9199-BB889662ADBB}" type="sibTrans" cxnId="{2CA62A0D-CD80-4C18-ACB7-A2580EC49849}">
      <dgm:prSet/>
      <dgm:spPr/>
      <dgm:t>
        <a:bodyPr/>
        <a:lstStyle/>
        <a:p>
          <a:endParaRPr lang="zh-CN" altLang="en-US"/>
        </a:p>
      </dgm:t>
    </dgm:pt>
    <dgm:pt modelId="{5C34DF8B-25B5-451E-9930-0A87742B9C6B}">
      <dgm:prSet phldrT="[文本]" phldr="1"/>
      <dgm:spPr/>
      <dgm:t>
        <a:bodyPr/>
        <a:lstStyle/>
        <a:p>
          <a:endParaRPr lang="zh-CN" altLang="en-US"/>
        </a:p>
      </dgm:t>
    </dgm:pt>
    <dgm:pt modelId="{2EFA86C5-3A1C-4FC0-B52D-42009FD7C681}" type="parTrans" cxnId="{FBDC0DA7-4114-43A4-B3A7-68D707F8BE00}">
      <dgm:prSet/>
      <dgm:spPr/>
      <dgm:t>
        <a:bodyPr/>
        <a:lstStyle/>
        <a:p>
          <a:endParaRPr lang="zh-CN" altLang="en-US"/>
        </a:p>
      </dgm:t>
    </dgm:pt>
    <dgm:pt modelId="{FFBC32D6-91AB-4C7E-9E5A-40E0A5DB748D}" type="sibTrans" cxnId="{FBDC0DA7-4114-43A4-B3A7-68D707F8BE00}">
      <dgm:prSet/>
      <dgm:spPr/>
      <dgm:t>
        <a:bodyPr/>
        <a:lstStyle/>
        <a:p>
          <a:endParaRPr lang="zh-CN" altLang="en-US"/>
        </a:p>
      </dgm:t>
    </dgm:pt>
    <dgm:pt modelId="{B00B548A-49F8-40B1-B49A-5878492795FC}">
      <dgm:prSet phldrT="[文本]" phldr="1"/>
      <dgm:spPr/>
      <dgm:t>
        <a:bodyPr/>
        <a:lstStyle/>
        <a:p>
          <a:endParaRPr lang="zh-CN" altLang="en-US"/>
        </a:p>
      </dgm:t>
    </dgm:pt>
    <dgm:pt modelId="{78FF7F9E-8468-48BD-A5D5-0F836A3FC998}" type="parTrans" cxnId="{E19058A8-DE17-41A2-A56E-2C69D3CD7482}">
      <dgm:prSet/>
      <dgm:spPr/>
      <dgm:t>
        <a:bodyPr/>
        <a:lstStyle/>
        <a:p>
          <a:endParaRPr lang="zh-CN" altLang="en-US"/>
        </a:p>
      </dgm:t>
    </dgm:pt>
    <dgm:pt modelId="{81AC53D3-BD1D-4BAE-AE91-EE73B91F606C}" type="sibTrans" cxnId="{E19058A8-DE17-41A2-A56E-2C69D3CD7482}">
      <dgm:prSet/>
      <dgm:spPr/>
      <dgm:t>
        <a:bodyPr/>
        <a:lstStyle/>
        <a:p>
          <a:endParaRPr lang="zh-CN" altLang="en-US"/>
        </a:p>
      </dgm:t>
    </dgm:pt>
    <dgm:pt modelId="{197F3FC5-55CD-4C9B-8D98-8DDFC8E28B72}" type="pres">
      <dgm:prSet presAssocID="{7B86729F-EFF6-43D9-8B76-126402B789EC}" presName="Name0" presStyleCnt="0">
        <dgm:presLayoutVars>
          <dgm:dir/>
          <dgm:resizeHandles val="exact"/>
        </dgm:presLayoutVars>
      </dgm:prSet>
      <dgm:spPr/>
    </dgm:pt>
    <dgm:pt modelId="{6A47E94B-E125-4AB7-B322-5C2A74F8EF15}" type="pres">
      <dgm:prSet presAssocID="{EBC5CE77-3510-4F3E-BBE1-08FD8750CA6D}" presName="composite" presStyleCnt="0"/>
      <dgm:spPr/>
    </dgm:pt>
    <dgm:pt modelId="{1C04E2C0-479D-45DA-9D74-EBAA702F4DA5}" type="pres">
      <dgm:prSet presAssocID="{EBC5CE77-3510-4F3E-BBE1-08FD8750CA6D}" presName="rect1" presStyleLbl="trAlignAcc1" presStyleIdx="0" presStyleCnt="4">
        <dgm:presLayoutVars>
          <dgm:bulletEnabled val="1"/>
        </dgm:presLayoutVars>
      </dgm:prSet>
      <dgm:spPr/>
    </dgm:pt>
    <dgm:pt modelId="{C66514A4-78F9-40BE-B6F1-975E597DE1C9}" type="pres">
      <dgm:prSet presAssocID="{EBC5CE77-3510-4F3E-BBE1-08FD8750CA6D}" presName="rect2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33E7CE1A-9B21-427D-A59F-9092EF15E76E}" type="pres">
      <dgm:prSet presAssocID="{60CD82CA-33E6-41A0-B863-A5298A55FAA5}" presName="sibTrans" presStyleCnt="0"/>
      <dgm:spPr/>
    </dgm:pt>
    <dgm:pt modelId="{8729F444-F085-4BCB-BE1B-EA55BCA930C6}" type="pres">
      <dgm:prSet presAssocID="{87FA6233-0D9D-43CA-8C6B-4BDE4F18A304}" presName="composite" presStyleCnt="0"/>
      <dgm:spPr/>
    </dgm:pt>
    <dgm:pt modelId="{4C664741-B295-4C69-A961-DF4660DA7F1E}" type="pres">
      <dgm:prSet presAssocID="{87FA6233-0D9D-43CA-8C6B-4BDE4F18A304}" presName="rect1" presStyleLbl="trAlignAcc1" presStyleIdx="1" presStyleCnt="4">
        <dgm:presLayoutVars>
          <dgm:bulletEnabled val="1"/>
        </dgm:presLayoutVars>
      </dgm:prSet>
      <dgm:spPr/>
    </dgm:pt>
    <dgm:pt modelId="{E3699B7E-85E9-432A-A558-45C14E42111F}" type="pres">
      <dgm:prSet presAssocID="{87FA6233-0D9D-43CA-8C6B-4BDE4F18A304}" presName="rect2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</dgm:spPr>
    </dgm:pt>
    <dgm:pt modelId="{B236A34E-A4BC-4A59-A7D2-E5174AD2C417}" type="pres">
      <dgm:prSet presAssocID="{FD7EFDE6-0471-4282-9199-BB889662ADBB}" presName="sibTrans" presStyleCnt="0"/>
      <dgm:spPr/>
    </dgm:pt>
    <dgm:pt modelId="{FBA62831-FC61-4860-B42B-C2D62F480D3D}" type="pres">
      <dgm:prSet presAssocID="{5C34DF8B-25B5-451E-9930-0A87742B9C6B}" presName="composite" presStyleCnt="0"/>
      <dgm:spPr/>
    </dgm:pt>
    <dgm:pt modelId="{87F080ED-DFA5-4986-A478-1016925A4FEE}" type="pres">
      <dgm:prSet presAssocID="{5C34DF8B-25B5-451E-9930-0A87742B9C6B}" presName="rect1" presStyleLbl="trAlignAcc1" presStyleIdx="2" presStyleCnt="4">
        <dgm:presLayoutVars>
          <dgm:bulletEnabled val="1"/>
        </dgm:presLayoutVars>
      </dgm:prSet>
      <dgm:spPr/>
    </dgm:pt>
    <dgm:pt modelId="{FC3779E6-C346-4926-BCCF-85C1BF0F4C15}" type="pres">
      <dgm:prSet presAssocID="{5C34DF8B-25B5-451E-9930-0A87742B9C6B}" presName="rect2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B1295548-A3B7-4EA4-BA33-34B38D313774}" type="pres">
      <dgm:prSet presAssocID="{FFBC32D6-91AB-4C7E-9E5A-40E0A5DB748D}" presName="sibTrans" presStyleCnt="0"/>
      <dgm:spPr/>
    </dgm:pt>
    <dgm:pt modelId="{B3A43F92-F8A2-454E-BF5B-F6BCAA5A8C92}" type="pres">
      <dgm:prSet presAssocID="{B00B548A-49F8-40B1-B49A-5878492795FC}" presName="composite" presStyleCnt="0"/>
      <dgm:spPr/>
    </dgm:pt>
    <dgm:pt modelId="{24397383-0B86-40FC-8BF6-C4FC76B0DA4B}" type="pres">
      <dgm:prSet presAssocID="{B00B548A-49F8-40B1-B49A-5878492795FC}" presName="rect1" presStyleLbl="trAlignAcc1" presStyleIdx="3" presStyleCnt="4">
        <dgm:presLayoutVars>
          <dgm:bulletEnabled val="1"/>
        </dgm:presLayoutVars>
      </dgm:prSet>
      <dgm:spPr/>
    </dgm:pt>
    <dgm:pt modelId="{CDE06DB0-123E-4954-9AA6-5843A1517EDB}" type="pres">
      <dgm:prSet presAssocID="{B00B548A-49F8-40B1-B49A-5878492795FC}" presName="rect2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</dgm:ptLst>
  <dgm:cxnLst>
    <dgm:cxn modelId="{2C173B4E-08CC-4CCD-A7C4-F740544D149D}" type="presOf" srcId="{5C34DF8B-25B5-451E-9930-0A87742B9C6B}" destId="{87F080ED-DFA5-4986-A478-1016925A4FEE}" srcOrd="0" destOrd="0" presId="urn:microsoft.com/office/officeart/2008/layout/PictureStrips"/>
    <dgm:cxn modelId="{FBDC0DA7-4114-43A4-B3A7-68D707F8BE00}" srcId="{7B86729F-EFF6-43D9-8B76-126402B789EC}" destId="{5C34DF8B-25B5-451E-9930-0A87742B9C6B}" srcOrd="2" destOrd="0" parTransId="{2EFA86C5-3A1C-4FC0-B52D-42009FD7C681}" sibTransId="{FFBC32D6-91AB-4C7E-9E5A-40E0A5DB748D}"/>
    <dgm:cxn modelId="{BFF43949-7CD2-4625-BE3B-03BE2260190D}" srcId="{7B86729F-EFF6-43D9-8B76-126402B789EC}" destId="{EBC5CE77-3510-4F3E-BBE1-08FD8750CA6D}" srcOrd="0" destOrd="0" parTransId="{8D05F7DC-678B-4F90-B962-75DEC2CB0313}" sibTransId="{60CD82CA-33E6-41A0-B863-A5298A55FAA5}"/>
    <dgm:cxn modelId="{B398EF9A-8B18-4C17-A6EE-1076B8D2F361}" type="presOf" srcId="{B00B548A-49F8-40B1-B49A-5878492795FC}" destId="{24397383-0B86-40FC-8BF6-C4FC76B0DA4B}" srcOrd="0" destOrd="0" presId="urn:microsoft.com/office/officeart/2008/layout/PictureStrips"/>
    <dgm:cxn modelId="{E19058A8-DE17-41A2-A56E-2C69D3CD7482}" srcId="{7B86729F-EFF6-43D9-8B76-126402B789EC}" destId="{B00B548A-49F8-40B1-B49A-5878492795FC}" srcOrd="3" destOrd="0" parTransId="{78FF7F9E-8468-48BD-A5D5-0F836A3FC998}" sibTransId="{81AC53D3-BD1D-4BAE-AE91-EE73B91F606C}"/>
    <dgm:cxn modelId="{17934C6D-1001-4ECD-AB50-A93C638A52B8}" type="presOf" srcId="{87FA6233-0D9D-43CA-8C6B-4BDE4F18A304}" destId="{4C664741-B295-4C69-A961-DF4660DA7F1E}" srcOrd="0" destOrd="0" presId="urn:microsoft.com/office/officeart/2008/layout/PictureStrips"/>
    <dgm:cxn modelId="{053B0002-24D9-4B5B-87CE-5724F7F85C3B}" type="presOf" srcId="{7B86729F-EFF6-43D9-8B76-126402B789EC}" destId="{197F3FC5-55CD-4C9B-8D98-8DDFC8E28B72}" srcOrd="0" destOrd="0" presId="urn:microsoft.com/office/officeart/2008/layout/PictureStrips"/>
    <dgm:cxn modelId="{2CA62A0D-CD80-4C18-ACB7-A2580EC49849}" srcId="{7B86729F-EFF6-43D9-8B76-126402B789EC}" destId="{87FA6233-0D9D-43CA-8C6B-4BDE4F18A304}" srcOrd="1" destOrd="0" parTransId="{2142820C-007A-458F-BF4F-53D31F76564D}" sibTransId="{FD7EFDE6-0471-4282-9199-BB889662ADBB}"/>
    <dgm:cxn modelId="{B486CF97-74E3-40A8-AA21-89B668220197}" type="presOf" srcId="{EBC5CE77-3510-4F3E-BBE1-08FD8750CA6D}" destId="{1C04E2C0-479D-45DA-9D74-EBAA702F4DA5}" srcOrd="0" destOrd="0" presId="urn:microsoft.com/office/officeart/2008/layout/PictureStrips"/>
    <dgm:cxn modelId="{39A475D0-CE92-48A2-AFB8-C74306BDB671}" type="presParOf" srcId="{197F3FC5-55CD-4C9B-8D98-8DDFC8E28B72}" destId="{6A47E94B-E125-4AB7-B322-5C2A74F8EF15}" srcOrd="0" destOrd="0" presId="urn:microsoft.com/office/officeart/2008/layout/PictureStrips"/>
    <dgm:cxn modelId="{D4459750-454B-4A32-9479-64997FA6EF0B}" type="presParOf" srcId="{6A47E94B-E125-4AB7-B322-5C2A74F8EF15}" destId="{1C04E2C0-479D-45DA-9D74-EBAA702F4DA5}" srcOrd="0" destOrd="0" presId="urn:microsoft.com/office/officeart/2008/layout/PictureStrips"/>
    <dgm:cxn modelId="{2CA6C2A1-C915-4123-9CAE-F7A561B14EC7}" type="presParOf" srcId="{6A47E94B-E125-4AB7-B322-5C2A74F8EF15}" destId="{C66514A4-78F9-40BE-B6F1-975E597DE1C9}" srcOrd="1" destOrd="0" presId="urn:microsoft.com/office/officeart/2008/layout/PictureStrips"/>
    <dgm:cxn modelId="{0C4AED7D-E7A1-40F9-A691-F411B4692FCE}" type="presParOf" srcId="{197F3FC5-55CD-4C9B-8D98-8DDFC8E28B72}" destId="{33E7CE1A-9B21-427D-A59F-9092EF15E76E}" srcOrd="1" destOrd="0" presId="urn:microsoft.com/office/officeart/2008/layout/PictureStrips"/>
    <dgm:cxn modelId="{25B3035B-81BC-485B-B6DE-944CB3E1CE08}" type="presParOf" srcId="{197F3FC5-55CD-4C9B-8D98-8DDFC8E28B72}" destId="{8729F444-F085-4BCB-BE1B-EA55BCA930C6}" srcOrd="2" destOrd="0" presId="urn:microsoft.com/office/officeart/2008/layout/PictureStrips"/>
    <dgm:cxn modelId="{100FCEA0-63A9-48CF-9023-2D8F69F45D7A}" type="presParOf" srcId="{8729F444-F085-4BCB-BE1B-EA55BCA930C6}" destId="{4C664741-B295-4C69-A961-DF4660DA7F1E}" srcOrd="0" destOrd="0" presId="urn:microsoft.com/office/officeart/2008/layout/PictureStrips"/>
    <dgm:cxn modelId="{CB57DCDE-6431-4BF7-BF7A-86B6E4A42A7F}" type="presParOf" srcId="{8729F444-F085-4BCB-BE1B-EA55BCA930C6}" destId="{E3699B7E-85E9-432A-A558-45C14E42111F}" srcOrd="1" destOrd="0" presId="urn:microsoft.com/office/officeart/2008/layout/PictureStrips"/>
    <dgm:cxn modelId="{A4227C26-497E-438E-A196-4F770960E997}" type="presParOf" srcId="{197F3FC5-55CD-4C9B-8D98-8DDFC8E28B72}" destId="{B236A34E-A4BC-4A59-A7D2-E5174AD2C417}" srcOrd="3" destOrd="0" presId="urn:microsoft.com/office/officeart/2008/layout/PictureStrips"/>
    <dgm:cxn modelId="{04D13511-9710-42FC-99FB-FCDB15183572}" type="presParOf" srcId="{197F3FC5-55CD-4C9B-8D98-8DDFC8E28B72}" destId="{FBA62831-FC61-4860-B42B-C2D62F480D3D}" srcOrd="4" destOrd="0" presId="urn:microsoft.com/office/officeart/2008/layout/PictureStrips"/>
    <dgm:cxn modelId="{40C76824-224C-4BA1-B215-D07F73548AFF}" type="presParOf" srcId="{FBA62831-FC61-4860-B42B-C2D62F480D3D}" destId="{87F080ED-DFA5-4986-A478-1016925A4FEE}" srcOrd="0" destOrd="0" presId="urn:microsoft.com/office/officeart/2008/layout/PictureStrips"/>
    <dgm:cxn modelId="{EEC52504-72F6-4545-AEC5-74BBDD41767D}" type="presParOf" srcId="{FBA62831-FC61-4860-B42B-C2D62F480D3D}" destId="{FC3779E6-C346-4926-BCCF-85C1BF0F4C15}" srcOrd="1" destOrd="0" presId="urn:microsoft.com/office/officeart/2008/layout/PictureStrips"/>
    <dgm:cxn modelId="{FF43BDDF-8B66-4424-85C3-EE6433216B32}" type="presParOf" srcId="{197F3FC5-55CD-4C9B-8D98-8DDFC8E28B72}" destId="{B1295548-A3B7-4EA4-BA33-34B38D313774}" srcOrd="5" destOrd="0" presId="urn:microsoft.com/office/officeart/2008/layout/PictureStrips"/>
    <dgm:cxn modelId="{30055E04-8B27-4904-9BE9-8EC761F5A383}" type="presParOf" srcId="{197F3FC5-55CD-4C9B-8D98-8DDFC8E28B72}" destId="{B3A43F92-F8A2-454E-BF5B-F6BCAA5A8C92}" srcOrd="6" destOrd="0" presId="urn:microsoft.com/office/officeart/2008/layout/PictureStrips"/>
    <dgm:cxn modelId="{7417882E-CDDC-4C13-95D7-6966A541AF2C}" type="presParOf" srcId="{B3A43F92-F8A2-454E-BF5B-F6BCAA5A8C92}" destId="{24397383-0B86-40FC-8BF6-C4FC76B0DA4B}" srcOrd="0" destOrd="0" presId="urn:microsoft.com/office/officeart/2008/layout/PictureStrips"/>
    <dgm:cxn modelId="{7EC6C38F-509F-43E5-97DE-60DEC90AA0A6}" type="presParOf" srcId="{B3A43F92-F8A2-454E-BF5B-F6BCAA5A8C92}" destId="{CDE06DB0-123E-4954-9AA6-5843A1517ED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4E2C0-479D-45DA-9D74-EBAA702F4DA5}">
      <dsp:nvSpPr>
        <dsp:cNvPr id="0" name=""/>
        <dsp:cNvSpPr/>
      </dsp:nvSpPr>
      <dsp:spPr>
        <a:xfrm>
          <a:off x="145121" y="1562992"/>
          <a:ext cx="3402291" cy="10632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152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700" kern="1200" dirty="0"/>
        </a:p>
      </dsp:txBody>
      <dsp:txXfrm>
        <a:off x="145121" y="1562992"/>
        <a:ext cx="3402291" cy="1063216"/>
      </dsp:txXfrm>
    </dsp:sp>
    <dsp:sp modelId="{C66514A4-78F9-40BE-B6F1-975E597DE1C9}">
      <dsp:nvSpPr>
        <dsp:cNvPr id="0" name=""/>
        <dsp:cNvSpPr/>
      </dsp:nvSpPr>
      <dsp:spPr>
        <a:xfrm>
          <a:off x="3359" y="1409417"/>
          <a:ext cx="744251" cy="111637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64741-B295-4C69-A961-DF4660DA7F1E}">
      <dsp:nvSpPr>
        <dsp:cNvPr id="0" name=""/>
        <dsp:cNvSpPr/>
      </dsp:nvSpPr>
      <dsp:spPr>
        <a:xfrm>
          <a:off x="3948170" y="1562992"/>
          <a:ext cx="3402291" cy="10632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152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700" kern="1200"/>
        </a:p>
      </dsp:txBody>
      <dsp:txXfrm>
        <a:off x="3948170" y="1562992"/>
        <a:ext cx="3402291" cy="1063216"/>
      </dsp:txXfrm>
    </dsp:sp>
    <dsp:sp modelId="{E3699B7E-85E9-432A-A558-45C14E42111F}">
      <dsp:nvSpPr>
        <dsp:cNvPr id="0" name=""/>
        <dsp:cNvSpPr/>
      </dsp:nvSpPr>
      <dsp:spPr>
        <a:xfrm>
          <a:off x="3806408" y="1409417"/>
          <a:ext cx="744251" cy="1116376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080ED-DFA5-4986-A478-1016925A4FEE}">
      <dsp:nvSpPr>
        <dsp:cNvPr id="0" name=""/>
        <dsp:cNvSpPr/>
      </dsp:nvSpPr>
      <dsp:spPr>
        <a:xfrm>
          <a:off x="145121" y="2901463"/>
          <a:ext cx="3402291" cy="10632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152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700" kern="1200"/>
        </a:p>
      </dsp:txBody>
      <dsp:txXfrm>
        <a:off x="145121" y="2901463"/>
        <a:ext cx="3402291" cy="1063216"/>
      </dsp:txXfrm>
    </dsp:sp>
    <dsp:sp modelId="{FC3779E6-C346-4926-BCCF-85C1BF0F4C15}">
      <dsp:nvSpPr>
        <dsp:cNvPr id="0" name=""/>
        <dsp:cNvSpPr/>
      </dsp:nvSpPr>
      <dsp:spPr>
        <a:xfrm>
          <a:off x="3359" y="2747888"/>
          <a:ext cx="744251" cy="111637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97383-0B86-40FC-8BF6-C4FC76B0DA4B}">
      <dsp:nvSpPr>
        <dsp:cNvPr id="0" name=""/>
        <dsp:cNvSpPr/>
      </dsp:nvSpPr>
      <dsp:spPr>
        <a:xfrm>
          <a:off x="3948170" y="2901463"/>
          <a:ext cx="3402291" cy="10632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152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700" kern="1200"/>
        </a:p>
      </dsp:txBody>
      <dsp:txXfrm>
        <a:off x="3948170" y="2901463"/>
        <a:ext cx="3402291" cy="1063216"/>
      </dsp:txXfrm>
    </dsp:sp>
    <dsp:sp modelId="{CDE06DB0-123E-4954-9AA6-5843A1517EDB}">
      <dsp:nvSpPr>
        <dsp:cNvPr id="0" name=""/>
        <dsp:cNvSpPr/>
      </dsp:nvSpPr>
      <dsp:spPr>
        <a:xfrm>
          <a:off x="3806408" y="2747888"/>
          <a:ext cx="744251" cy="1116376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432C5D79-E691-4B51-88CB-C0A16ECEC709}" type="datetimeFigureOut">
              <a:rPr lang="en-US" altLang="zh-CN" smtClean="0"/>
              <a:t>7/15/2018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FE037FB0-595B-40EF-A0BA-20862A72C3E0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54347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D550A96-7895-4775-80EE-AA77FEB2A3F9}" type="datetimeFigureOut">
              <a:t>2018/7/15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B94165F4-379C-44F2-8E89-DB43904FE854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486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81200"/>
            <a:ext cx="9144000" cy="2609851"/>
          </a:xfrm>
        </p:spPr>
        <p:txBody>
          <a:bodyPr anchor="b">
            <a:normAutofit/>
          </a:bodyPr>
          <a:lstStyle>
            <a:lvl1pPr algn="l" latinLnBrk="0">
              <a:defRPr lang="zh-CN" sz="6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4800600"/>
            <a:ext cx="9144000" cy="1143000"/>
          </a:xfrm>
        </p:spPr>
        <p:txBody>
          <a:bodyPr/>
          <a:lstStyle>
            <a:lvl1pPr marL="0" indent="0" algn="l" latinLnBrk="0">
              <a:buNone/>
              <a:defRPr lang="zh-CN"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1999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题注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367507" y="304800"/>
            <a:ext cx="11456987" cy="6248400"/>
            <a:chOff x="1097557" y="700499"/>
            <a:chExt cx="7498976" cy="5278764"/>
          </a:xfrm>
        </p:grpSpPr>
        <p:grpSp>
          <p:nvGrpSpPr>
            <p:cNvPr id="9" name="组 8"/>
            <p:cNvGrpSpPr/>
            <p:nvPr/>
          </p:nvGrpSpPr>
          <p:grpSpPr>
            <a:xfrm>
              <a:off x="1097557" y="700499"/>
              <a:ext cx="7498976" cy="5278764"/>
              <a:chOff x="1097557" y="700499"/>
              <a:chExt cx="7498976" cy="5278764"/>
            </a:xfrm>
          </p:grpSpPr>
          <p:sp>
            <p:nvSpPr>
              <p:cNvPr id="11" name="任意多边形 9"/>
              <p:cNvSpPr>
                <a:spLocks/>
              </p:cNvSpPr>
              <p:nvPr/>
            </p:nvSpPr>
            <p:spPr bwMode="auto">
              <a:xfrm>
                <a:off x="1674812" y="1371600"/>
                <a:ext cx="6348251" cy="3985059"/>
              </a:xfrm>
              <a:custGeom>
                <a:avLst/>
                <a:gdLst>
                  <a:gd name="T0" fmla="*/ 2466 w 2671"/>
                  <a:gd name="T1" fmla="*/ 92 h 1682"/>
                  <a:gd name="T2" fmla="*/ 200 w 2671"/>
                  <a:gd name="T3" fmla="*/ 99 h 1682"/>
                  <a:gd name="T4" fmla="*/ 169 w 2671"/>
                  <a:gd name="T5" fmla="*/ 1583 h 1682"/>
                  <a:gd name="T6" fmla="*/ 2481 w 2671"/>
                  <a:gd name="T7" fmla="*/ 1562 h 1682"/>
                  <a:gd name="T8" fmla="*/ 2466 w 2671"/>
                  <a:gd name="T9" fmla="*/ 92 h 1682"/>
                  <a:gd name="connsiteX0" fmla="*/ 9074 w 9535"/>
                  <a:gd name="connsiteY0" fmla="*/ 447 h 9722"/>
                  <a:gd name="connsiteX1" fmla="*/ 544 w 9535"/>
                  <a:gd name="connsiteY1" fmla="*/ 264 h 9722"/>
                  <a:gd name="connsiteX2" fmla="*/ 475 w 9535"/>
                  <a:gd name="connsiteY2" fmla="*/ 9311 h 9722"/>
                  <a:gd name="connsiteX3" fmla="*/ 9131 w 9535"/>
                  <a:gd name="connsiteY3" fmla="*/ 9187 h 9722"/>
                  <a:gd name="connsiteX4" fmla="*/ 9074 w 9535"/>
                  <a:gd name="connsiteY4" fmla="*/ 447 h 9722"/>
                  <a:gd name="connsiteX0" fmla="*/ 9519 w 10001"/>
                  <a:gd name="connsiteY0" fmla="*/ 986 h 10526"/>
                  <a:gd name="connsiteX1" fmla="*/ 5107 w 10001"/>
                  <a:gd name="connsiteY1" fmla="*/ 519 h 10526"/>
                  <a:gd name="connsiteX2" fmla="*/ 573 w 10001"/>
                  <a:gd name="connsiteY2" fmla="*/ 798 h 10526"/>
                  <a:gd name="connsiteX3" fmla="*/ 500 w 10001"/>
                  <a:gd name="connsiteY3" fmla="*/ 10103 h 10526"/>
                  <a:gd name="connsiteX4" fmla="*/ 9578 w 10001"/>
                  <a:gd name="connsiteY4" fmla="*/ 9976 h 10526"/>
                  <a:gd name="connsiteX5" fmla="*/ 9519 w 10001"/>
                  <a:gd name="connsiteY5" fmla="*/ 986 h 10526"/>
                  <a:gd name="connsiteX0" fmla="*/ 9561 w 10043"/>
                  <a:gd name="connsiteY0" fmla="*/ 870 h 10410"/>
                  <a:gd name="connsiteX1" fmla="*/ 5149 w 10043"/>
                  <a:gd name="connsiteY1" fmla="*/ 403 h 10410"/>
                  <a:gd name="connsiteX2" fmla="*/ 533 w 10043"/>
                  <a:gd name="connsiteY2" fmla="*/ 862 h 10410"/>
                  <a:gd name="connsiteX3" fmla="*/ 542 w 10043"/>
                  <a:gd name="connsiteY3" fmla="*/ 9987 h 10410"/>
                  <a:gd name="connsiteX4" fmla="*/ 9620 w 10043"/>
                  <a:gd name="connsiteY4" fmla="*/ 9860 h 10410"/>
                  <a:gd name="connsiteX5" fmla="*/ 9561 w 10043"/>
                  <a:gd name="connsiteY5" fmla="*/ 870 h 10410"/>
                  <a:gd name="connsiteX0" fmla="*/ 9572 w 10054"/>
                  <a:gd name="connsiteY0" fmla="*/ 835 h 10375"/>
                  <a:gd name="connsiteX1" fmla="*/ 5160 w 10054"/>
                  <a:gd name="connsiteY1" fmla="*/ 368 h 10375"/>
                  <a:gd name="connsiteX2" fmla="*/ 544 w 10054"/>
                  <a:gd name="connsiteY2" fmla="*/ 827 h 10375"/>
                  <a:gd name="connsiteX3" fmla="*/ 553 w 10054"/>
                  <a:gd name="connsiteY3" fmla="*/ 9952 h 10375"/>
                  <a:gd name="connsiteX4" fmla="*/ 9631 w 10054"/>
                  <a:gd name="connsiteY4" fmla="*/ 9825 h 10375"/>
                  <a:gd name="connsiteX5" fmla="*/ 9572 w 10054"/>
                  <a:gd name="connsiteY5" fmla="*/ 835 h 10375"/>
                  <a:gd name="connsiteX0" fmla="*/ 9532 w 10014"/>
                  <a:gd name="connsiteY0" fmla="*/ 835 h 10375"/>
                  <a:gd name="connsiteX1" fmla="*/ 5120 w 10014"/>
                  <a:gd name="connsiteY1" fmla="*/ 368 h 10375"/>
                  <a:gd name="connsiteX2" fmla="*/ 504 w 10014"/>
                  <a:gd name="connsiteY2" fmla="*/ 827 h 10375"/>
                  <a:gd name="connsiteX3" fmla="*/ 513 w 10014"/>
                  <a:gd name="connsiteY3" fmla="*/ 9952 h 10375"/>
                  <a:gd name="connsiteX4" fmla="*/ 9591 w 10014"/>
                  <a:gd name="connsiteY4" fmla="*/ 9825 h 10375"/>
                  <a:gd name="connsiteX5" fmla="*/ 9532 w 10014"/>
                  <a:gd name="connsiteY5" fmla="*/ 835 h 10375"/>
                  <a:gd name="connsiteX0" fmla="*/ 9532 w 10014"/>
                  <a:gd name="connsiteY0" fmla="*/ 653 h 10193"/>
                  <a:gd name="connsiteX1" fmla="*/ 5120 w 10014"/>
                  <a:gd name="connsiteY1" fmla="*/ 186 h 10193"/>
                  <a:gd name="connsiteX2" fmla="*/ 504 w 10014"/>
                  <a:gd name="connsiteY2" fmla="*/ 645 h 10193"/>
                  <a:gd name="connsiteX3" fmla="*/ 513 w 10014"/>
                  <a:gd name="connsiteY3" fmla="*/ 9770 h 10193"/>
                  <a:gd name="connsiteX4" fmla="*/ 9591 w 10014"/>
                  <a:gd name="connsiteY4" fmla="*/ 9643 h 10193"/>
                  <a:gd name="connsiteX5" fmla="*/ 9532 w 10014"/>
                  <a:gd name="connsiteY5" fmla="*/ 653 h 10193"/>
                  <a:gd name="connsiteX0" fmla="*/ 9532 w 10014"/>
                  <a:gd name="connsiteY0" fmla="*/ 579 h 10119"/>
                  <a:gd name="connsiteX1" fmla="*/ 5120 w 10014"/>
                  <a:gd name="connsiteY1" fmla="*/ 112 h 10119"/>
                  <a:gd name="connsiteX2" fmla="*/ 504 w 10014"/>
                  <a:gd name="connsiteY2" fmla="*/ 571 h 10119"/>
                  <a:gd name="connsiteX3" fmla="*/ 513 w 10014"/>
                  <a:gd name="connsiteY3" fmla="*/ 9696 h 10119"/>
                  <a:gd name="connsiteX4" fmla="*/ 9591 w 10014"/>
                  <a:gd name="connsiteY4" fmla="*/ 9569 h 10119"/>
                  <a:gd name="connsiteX5" fmla="*/ 9532 w 10014"/>
                  <a:gd name="connsiteY5" fmla="*/ 579 h 10119"/>
                  <a:gd name="connsiteX0" fmla="*/ 9560 w 10042"/>
                  <a:gd name="connsiteY0" fmla="*/ 783 h 10323"/>
                  <a:gd name="connsiteX1" fmla="*/ 5132 w 10042"/>
                  <a:gd name="connsiteY1" fmla="*/ 521 h 10323"/>
                  <a:gd name="connsiteX2" fmla="*/ 532 w 10042"/>
                  <a:gd name="connsiteY2" fmla="*/ 775 h 10323"/>
                  <a:gd name="connsiteX3" fmla="*/ 541 w 10042"/>
                  <a:gd name="connsiteY3" fmla="*/ 9900 h 10323"/>
                  <a:gd name="connsiteX4" fmla="*/ 9619 w 10042"/>
                  <a:gd name="connsiteY4" fmla="*/ 9773 h 10323"/>
                  <a:gd name="connsiteX5" fmla="*/ 9560 w 10042"/>
                  <a:gd name="connsiteY5" fmla="*/ 783 h 10323"/>
                  <a:gd name="connsiteX0" fmla="*/ 9562 w 10044"/>
                  <a:gd name="connsiteY0" fmla="*/ 560 h 10100"/>
                  <a:gd name="connsiteX1" fmla="*/ 5134 w 10044"/>
                  <a:gd name="connsiteY1" fmla="*/ 298 h 10100"/>
                  <a:gd name="connsiteX2" fmla="*/ 534 w 10044"/>
                  <a:gd name="connsiteY2" fmla="*/ 552 h 10100"/>
                  <a:gd name="connsiteX3" fmla="*/ 543 w 10044"/>
                  <a:gd name="connsiteY3" fmla="*/ 9677 h 10100"/>
                  <a:gd name="connsiteX4" fmla="*/ 9621 w 10044"/>
                  <a:gd name="connsiteY4" fmla="*/ 9550 h 10100"/>
                  <a:gd name="connsiteX5" fmla="*/ 9562 w 10044"/>
                  <a:gd name="connsiteY5" fmla="*/ 560 h 10100"/>
                  <a:gd name="connsiteX0" fmla="*/ 9598 w 10080"/>
                  <a:gd name="connsiteY0" fmla="*/ 482 h 10022"/>
                  <a:gd name="connsiteX1" fmla="*/ 5170 w 10080"/>
                  <a:gd name="connsiteY1" fmla="*/ 220 h 10022"/>
                  <a:gd name="connsiteX2" fmla="*/ 504 w 10080"/>
                  <a:gd name="connsiteY2" fmla="*/ 602 h 10022"/>
                  <a:gd name="connsiteX3" fmla="*/ 579 w 10080"/>
                  <a:gd name="connsiteY3" fmla="*/ 9599 h 10022"/>
                  <a:gd name="connsiteX4" fmla="*/ 9657 w 10080"/>
                  <a:gd name="connsiteY4" fmla="*/ 9472 h 10022"/>
                  <a:gd name="connsiteX5" fmla="*/ 9598 w 10080"/>
                  <a:gd name="connsiteY5" fmla="*/ 482 h 10022"/>
                  <a:gd name="connsiteX0" fmla="*/ 9553 w 10035"/>
                  <a:gd name="connsiteY0" fmla="*/ 453 h 9993"/>
                  <a:gd name="connsiteX1" fmla="*/ 5125 w 10035"/>
                  <a:gd name="connsiteY1" fmla="*/ 191 h 9993"/>
                  <a:gd name="connsiteX2" fmla="*/ 459 w 10035"/>
                  <a:gd name="connsiteY2" fmla="*/ 573 h 9993"/>
                  <a:gd name="connsiteX3" fmla="*/ 534 w 10035"/>
                  <a:gd name="connsiteY3" fmla="*/ 9570 h 9993"/>
                  <a:gd name="connsiteX4" fmla="*/ 9612 w 10035"/>
                  <a:gd name="connsiteY4" fmla="*/ 9443 h 9993"/>
                  <a:gd name="connsiteX5" fmla="*/ 9553 w 10035"/>
                  <a:gd name="connsiteY5" fmla="*/ 453 h 9993"/>
                  <a:gd name="connsiteX0" fmla="*/ 9520 w 10000"/>
                  <a:gd name="connsiteY0" fmla="*/ 453 h 10000"/>
                  <a:gd name="connsiteX1" fmla="*/ 5107 w 10000"/>
                  <a:gd name="connsiteY1" fmla="*/ 191 h 10000"/>
                  <a:gd name="connsiteX2" fmla="*/ 457 w 10000"/>
                  <a:gd name="connsiteY2" fmla="*/ 573 h 10000"/>
                  <a:gd name="connsiteX3" fmla="*/ 532 w 10000"/>
                  <a:gd name="connsiteY3" fmla="*/ 9577 h 10000"/>
                  <a:gd name="connsiteX4" fmla="*/ 9578 w 10000"/>
                  <a:gd name="connsiteY4" fmla="*/ 9450 h 10000"/>
                  <a:gd name="connsiteX5" fmla="*/ 9520 w 10000"/>
                  <a:gd name="connsiteY5" fmla="*/ 453 h 10000"/>
                  <a:gd name="connsiteX0" fmla="*/ 9520 w 10000"/>
                  <a:gd name="connsiteY0" fmla="*/ 445 h 9992"/>
                  <a:gd name="connsiteX1" fmla="*/ 5107 w 10000"/>
                  <a:gd name="connsiteY1" fmla="*/ 183 h 9992"/>
                  <a:gd name="connsiteX2" fmla="*/ 457 w 10000"/>
                  <a:gd name="connsiteY2" fmla="*/ 565 h 9992"/>
                  <a:gd name="connsiteX3" fmla="*/ 532 w 10000"/>
                  <a:gd name="connsiteY3" fmla="*/ 9569 h 9992"/>
                  <a:gd name="connsiteX4" fmla="*/ 9578 w 10000"/>
                  <a:gd name="connsiteY4" fmla="*/ 9442 h 9992"/>
                  <a:gd name="connsiteX5" fmla="*/ 9520 w 10000"/>
                  <a:gd name="connsiteY5" fmla="*/ 445 h 9992"/>
                  <a:gd name="connsiteX0" fmla="*/ 9561 w 10041"/>
                  <a:gd name="connsiteY0" fmla="*/ 695 h 10250"/>
                  <a:gd name="connsiteX1" fmla="*/ 5115 w 10041"/>
                  <a:gd name="connsiteY1" fmla="*/ 356 h 10250"/>
                  <a:gd name="connsiteX2" fmla="*/ 498 w 10041"/>
                  <a:gd name="connsiteY2" fmla="*/ 815 h 10250"/>
                  <a:gd name="connsiteX3" fmla="*/ 573 w 10041"/>
                  <a:gd name="connsiteY3" fmla="*/ 9827 h 10250"/>
                  <a:gd name="connsiteX4" fmla="*/ 9619 w 10041"/>
                  <a:gd name="connsiteY4" fmla="*/ 9700 h 10250"/>
                  <a:gd name="connsiteX5" fmla="*/ 9561 w 10041"/>
                  <a:gd name="connsiteY5" fmla="*/ 695 h 10250"/>
                  <a:gd name="connsiteX0" fmla="*/ 9561 w 9999"/>
                  <a:gd name="connsiteY0" fmla="*/ 695 h 10250"/>
                  <a:gd name="connsiteX1" fmla="*/ 5115 w 9999"/>
                  <a:gd name="connsiteY1" fmla="*/ 356 h 10250"/>
                  <a:gd name="connsiteX2" fmla="*/ 498 w 9999"/>
                  <a:gd name="connsiteY2" fmla="*/ 815 h 10250"/>
                  <a:gd name="connsiteX3" fmla="*/ 573 w 9999"/>
                  <a:gd name="connsiteY3" fmla="*/ 9827 h 10250"/>
                  <a:gd name="connsiteX4" fmla="*/ 9619 w 9999"/>
                  <a:gd name="connsiteY4" fmla="*/ 9700 h 10250"/>
                  <a:gd name="connsiteX5" fmla="*/ 9561 w 9999"/>
                  <a:gd name="connsiteY5" fmla="*/ 695 h 10250"/>
                  <a:gd name="connsiteX0" fmla="*/ 9562 w 10000"/>
                  <a:gd name="connsiteY0" fmla="*/ 678 h 10000"/>
                  <a:gd name="connsiteX1" fmla="*/ 5116 w 10000"/>
                  <a:gd name="connsiteY1" fmla="*/ 347 h 10000"/>
                  <a:gd name="connsiteX2" fmla="*/ 498 w 10000"/>
                  <a:gd name="connsiteY2" fmla="*/ 795 h 10000"/>
                  <a:gd name="connsiteX3" fmla="*/ 573 w 10000"/>
                  <a:gd name="connsiteY3" fmla="*/ 9587 h 10000"/>
                  <a:gd name="connsiteX4" fmla="*/ 9620 w 10000"/>
                  <a:gd name="connsiteY4" fmla="*/ 9463 h 10000"/>
                  <a:gd name="connsiteX5" fmla="*/ 9562 w 10000"/>
                  <a:gd name="connsiteY5" fmla="*/ 678 h 10000"/>
                  <a:gd name="connsiteX0" fmla="*/ 9598 w 10036"/>
                  <a:gd name="connsiteY0" fmla="*/ 678 h 10408"/>
                  <a:gd name="connsiteX1" fmla="*/ 5152 w 10036"/>
                  <a:gd name="connsiteY1" fmla="*/ 347 h 10408"/>
                  <a:gd name="connsiteX2" fmla="*/ 534 w 10036"/>
                  <a:gd name="connsiteY2" fmla="*/ 795 h 10408"/>
                  <a:gd name="connsiteX3" fmla="*/ 609 w 10036"/>
                  <a:gd name="connsiteY3" fmla="*/ 9587 h 10408"/>
                  <a:gd name="connsiteX4" fmla="*/ 5168 w 10036"/>
                  <a:gd name="connsiteY4" fmla="*/ 10029 h 10408"/>
                  <a:gd name="connsiteX5" fmla="*/ 9656 w 10036"/>
                  <a:gd name="connsiteY5" fmla="*/ 9463 h 10408"/>
                  <a:gd name="connsiteX6" fmla="*/ 9598 w 10036"/>
                  <a:gd name="connsiteY6" fmla="*/ 678 h 10408"/>
                  <a:gd name="connsiteX0" fmla="*/ 9598 w 10036"/>
                  <a:gd name="connsiteY0" fmla="*/ 678 h 10408"/>
                  <a:gd name="connsiteX1" fmla="*/ 5152 w 10036"/>
                  <a:gd name="connsiteY1" fmla="*/ 347 h 10408"/>
                  <a:gd name="connsiteX2" fmla="*/ 534 w 10036"/>
                  <a:gd name="connsiteY2" fmla="*/ 795 h 10408"/>
                  <a:gd name="connsiteX3" fmla="*/ 609 w 10036"/>
                  <a:gd name="connsiteY3" fmla="*/ 9587 h 10408"/>
                  <a:gd name="connsiteX4" fmla="*/ 5168 w 10036"/>
                  <a:gd name="connsiteY4" fmla="*/ 10029 h 10408"/>
                  <a:gd name="connsiteX5" fmla="*/ 9656 w 10036"/>
                  <a:gd name="connsiteY5" fmla="*/ 9463 h 10408"/>
                  <a:gd name="connsiteX6" fmla="*/ 9598 w 10036"/>
                  <a:gd name="connsiteY6" fmla="*/ 678 h 10408"/>
                  <a:gd name="connsiteX0" fmla="*/ 9598 w 10036"/>
                  <a:gd name="connsiteY0" fmla="*/ 678 h 10408"/>
                  <a:gd name="connsiteX1" fmla="*/ 5152 w 10036"/>
                  <a:gd name="connsiteY1" fmla="*/ 347 h 10408"/>
                  <a:gd name="connsiteX2" fmla="*/ 534 w 10036"/>
                  <a:gd name="connsiteY2" fmla="*/ 795 h 10408"/>
                  <a:gd name="connsiteX3" fmla="*/ 609 w 10036"/>
                  <a:gd name="connsiteY3" fmla="*/ 9587 h 10408"/>
                  <a:gd name="connsiteX4" fmla="*/ 5168 w 10036"/>
                  <a:gd name="connsiteY4" fmla="*/ 10029 h 10408"/>
                  <a:gd name="connsiteX5" fmla="*/ 9656 w 10036"/>
                  <a:gd name="connsiteY5" fmla="*/ 9463 h 10408"/>
                  <a:gd name="connsiteX6" fmla="*/ 9598 w 10036"/>
                  <a:gd name="connsiteY6" fmla="*/ 678 h 10408"/>
                  <a:gd name="connsiteX0" fmla="*/ 9604 w 10042"/>
                  <a:gd name="connsiteY0" fmla="*/ 678 h 10231"/>
                  <a:gd name="connsiteX1" fmla="*/ 5158 w 10042"/>
                  <a:gd name="connsiteY1" fmla="*/ 347 h 10231"/>
                  <a:gd name="connsiteX2" fmla="*/ 540 w 10042"/>
                  <a:gd name="connsiteY2" fmla="*/ 795 h 10231"/>
                  <a:gd name="connsiteX3" fmla="*/ 615 w 10042"/>
                  <a:gd name="connsiteY3" fmla="*/ 9587 h 10231"/>
                  <a:gd name="connsiteX4" fmla="*/ 5174 w 10042"/>
                  <a:gd name="connsiteY4" fmla="*/ 10029 h 10231"/>
                  <a:gd name="connsiteX5" fmla="*/ 9662 w 10042"/>
                  <a:gd name="connsiteY5" fmla="*/ 9463 h 10231"/>
                  <a:gd name="connsiteX6" fmla="*/ 9604 w 10042"/>
                  <a:gd name="connsiteY6" fmla="*/ 678 h 10231"/>
                  <a:gd name="connsiteX0" fmla="*/ 9631 w 10069"/>
                  <a:gd name="connsiteY0" fmla="*/ 685 h 10297"/>
                  <a:gd name="connsiteX1" fmla="*/ 5185 w 10069"/>
                  <a:gd name="connsiteY1" fmla="*/ 354 h 10297"/>
                  <a:gd name="connsiteX2" fmla="*/ 567 w 10069"/>
                  <a:gd name="connsiteY2" fmla="*/ 802 h 10297"/>
                  <a:gd name="connsiteX3" fmla="*/ 593 w 10069"/>
                  <a:gd name="connsiteY3" fmla="*/ 9694 h 10297"/>
                  <a:gd name="connsiteX4" fmla="*/ 5201 w 10069"/>
                  <a:gd name="connsiteY4" fmla="*/ 10036 h 10297"/>
                  <a:gd name="connsiteX5" fmla="*/ 9689 w 10069"/>
                  <a:gd name="connsiteY5" fmla="*/ 9470 h 10297"/>
                  <a:gd name="connsiteX6" fmla="*/ 9631 w 10069"/>
                  <a:gd name="connsiteY6" fmla="*/ 685 h 10297"/>
                  <a:gd name="connsiteX0" fmla="*/ 9642 w 10080"/>
                  <a:gd name="connsiteY0" fmla="*/ 685 h 10204"/>
                  <a:gd name="connsiteX1" fmla="*/ 5196 w 10080"/>
                  <a:gd name="connsiteY1" fmla="*/ 354 h 10204"/>
                  <a:gd name="connsiteX2" fmla="*/ 578 w 10080"/>
                  <a:gd name="connsiteY2" fmla="*/ 802 h 10204"/>
                  <a:gd name="connsiteX3" fmla="*/ 604 w 10080"/>
                  <a:gd name="connsiteY3" fmla="*/ 9694 h 10204"/>
                  <a:gd name="connsiteX4" fmla="*/ 5212 w 10080"/>
                  <a:gd name="connsiteY4" fmla="*/ 10036 h 10204"/>
                  <a:gd name="connsiteX5" fmla="*/ 9700 w 10080"/>
                  <a:gd name="connsiteY5" fmla="*/ 9470 h 10204"/>
                  <a:gd name="connsiteX6" fmla="*/ 9642 w 10080"/>
                  <a:gd name="connsiteY6" fmla="*/ 685 h 10204"/>
                  <a:gd name="connsiteX0" fmla="*/ 9642 w 10204"/>
                  <a:gd name="connsiteY0" fmla="*/ 772 h 10409"/>
                  <a:gd name="connsiteX1" fmla="*/ 5196 w 10204"/>
                  <a:gd name="connsiteY1" fmla="*/ 441 h 10409"/>
                  <a:gd name="connsiteX2" fmla="*/ 578 w 10204"/>
                  <a:gd name="connsiteY2" fmla="*/ 889 h 10409"/>
                  <a:gd name="connsiteX3" fmla="*/ 604 w 10204"/>
                  <a:gd name="connsiteY3" fmla="*/ 9781 h 10409"/>
                  <a:gd name="connsiteX4" fmla="*/ 5212 w 10204"/>
                  <a:gd name="connsiteY4" fmla="*/ 10123 h 10409"/>
                  <a:gd name="connsiteX5" fmla="*/ 9651 w 10204"/>
                  <a:gd name="connsiteY5" fmla="*/ 9758 h 10409"/>
                  <a:gd name="connsiteX6" fmla="*/ 9642 w 10204"/>
                  <a:gd name="connsiteY6" fmla="*/ 772 h 10409"/>
                  <a:gd name="connsiteX0" fmla="*/ 9642 w 10230"/>
                  <a:gd name="connsiteY0" fmla="*/ 772 h 10250"/>
                  <a:gd name="connsiteX1" fmla="*/ 5196 w 10230"/>
                  <a:gd name="connsiteY1" fmla="*/ 441 h 10250"/>
                  <a:gd name="connsiteX2" fmla="*/ 578 w 10230"/>
                  <a:gd name="connsiteY2" fmla="*/ 889 h 10250"/>
                  <a:gd name="connsiteX3" fmla="*/ 604 w 10230"/>
                  <a:gd name="connsiteY3" fmla="*/ 9781 h 10250"/>
                  <a:gd name="connsiteX4" fmla="*/ 5212 w 10230"/>
                  <a:gd name="connsiteY4" fmla="*/ 10123 h 10250"/>
                  <a:gd name="connsiteX5" fmla="*/ 9651 w 10230"/>
                  <a:gd name="connsiteY5" fmla="*/ 9758 h 10250"/>
                  <a:gd name="connsiteX6" fmla="*/ 9642 w 10230"/>
                  <a:gd name="connsiteY6" fmla="*/ 772 h 10250"/>
                  <a:gd name="connsiteX0" fmla="*/ 9642 w 10133"/>
                  <a:gd name="connsiteY0" fmla="*/ 772 h 10250"/>
                  <a:gd name="connsiteX1" fmla="*/ 5196 w 10133"/>
                  <a:gd name="connsiteY1" fmla="*/ 441 h 10250"/>
                  <a:gd name="connsiteX2" fmla="*/ 578 w 10133"/>
                  <a:gd name="connsiteY2" fmla="*/ 889 h 10250"/>
                  <a:gd name="connsiteX3" fmla="*/ 604 w 10133"/>
                  <a:gd name="connsiteY3" fmla="*/ 9781 h 10250"/>
                  <a:gd name="connsiteX4" fmla="*/ 5212 w 10133"/>
                  <a:gd name="connsiteY4" fmla="*/ 10123 h 10250"/>
                  <a:gd name="connsiteX5" fmla="*/ 9651 w 10133"/>
                  <a:gd name="connsiteY5" fmla="*/ 9758 h 10250"/>
                  <a:gd name="connsiteX6" fmla="*/ 9642 w 10133"/>
                  <a:gd name="connsiteY6" fmla="*/ 772 h 10250"/>
                  <a:gd name="connsiteX0" fmla="*/ 9642 w 10150"/>
                  <a:gd name="connsiteY0" fmla="*/ 779 h 10263"/>
                  <a:gd name="connsiteX1" fmla="*/ 5196 w 10150"/>
                  <a:gd name="connsiteY1" fmla="*/ 448 h 10263"/>
                  <a:gd name="connsiteX2" fmla="*/ 578 w 10150"/>
                  <a:gd name="connsiteY2" fmla="*/ 896 h 10263"/>
                  <a:gd name="connsiteX3" fmla="*/ 604 w 10150"/>
                  <a:gd name="connsiteY3" fmla="*/ 9788 h 10263"/>
                  <a:gd name="connsiteX4" fmla="*/ 5212 w 10150"/>
                  <a:gd name="connsiteY4" fmla="*/ 10130 h 10263"/>
                  <a:gd name="connsiteX5" fmla="*/ 9684 w 10150"/>
                  <a:gd name="connsiteY5" fmla="*/ 9865 h 10263"/>
                  <a:gd name="connsiteX6" fmla="*/ 9642 w 10150"/>
                  <a:gd name="connsiteY6" fmla="*/ 779 h 10263"/>
                  <a:gd name="connsiteX0" fmla="*/ 9642 w 10204"/>
                  <a:gd name="connsiteY0" fmla="*/ 779 h 10257"/>
                  <a:gd name="connsiteX1" fmla="*/ 5196 w 10204"/>
                  <a:gd name="connsiteY1" fmla="*/ 448 h 10257"/>
                  <a:gd name="connsiteX2" fmla="*/ 578 w 10204"/>
                  <a:gd name="connsiteY2" fmla="*/ 896 h 10257"/>
                  <a:gd name="connsiteX3" fmla="*/ 604 w 10204"/>
                  <a:gd name="connsiteY3" fmla="*/ 9788 h 10257"/>
                  <a:gd name="connsiteX4" fmla="*/ 5212 w 10204"/>
                  <a:gd name="connsiteY4" fmla="*/ 10130 h 10257"/>
                  <a:gd name="connsiteX5" fmla="*/ 9684 w 10204"/>
                  <a:gd name="connsiteY5" fmla="*/ 9865 h 10257"/>
                  <a:gd name="connsiteX6" fmla="*/ 9642 w 10204"/>
                  <a:gd name="connsiteY6" fmla="*/ 779 h 10257"/>
                  <a:gd name="connsiteX0" fmla="*/ 9642 w 10206"/>
                  <a:gd name="connsiteY0" fmla="*/ 686 h 10205"/>
                  <a:gd name="connsiteX1" fmla="*/ 5196 w 10206"/>
                  <a:gd name="connsiteY1" fmla="*/ 355 h 10205"/>
                  <a:gd name="connsiteX2" fmla="*/ 578 w 10206"/>
                  <a:gd name="connsiteY2" fmla="*/ 803 h 10205"/>
                  <a:gd name="connsiteX3" fmla="*/ 604 w 10206"/>
                  <a:gd name="connsiteY3" fmla="*/ 9695 h 10205"/>
                  <a:gd name="connsiteX4" fmla="*/ 5212 w 10206"/>
                  <a:gd name="connsiteY4" fmla="*/ 10037 h 10205"/>
                  <a:gd name="connsiteX5" fmla="*/ 9684 w 10206"/>
                  <a:gd name="connsiteY5" fmla="*/ 9772 h 10205"/>
                  <a:gd name="connsiteX6" fmla="*/ 10111 w 10206"/>
                  <a:gd name="connsiteY6" fmla="*/ 5246 h 10205"/>
                  <a:gd name="connsiteX7" fmla="*/ 9642 w 10206"/>
                  <a:gd name="connsiteY7" fmla="*/ 686 h 10205"/>
                  <a:gd name="connsiteX0" fmla="*/ 9642 w 10206"/>
                  <a:gd name="connsiteY0" fmla="*/ 686 h 10205"/>
                  <a:gd name="connsiteX1" fmla="*/ 5196 w 10206"/>
                  <a:gd name="connsiteY1" fmla="*/ 355 h 10205"/>
                  <a:gd name="connsiteX2" fmla="*/ 578 w 10206"/>
                  <a:gd name="connsiteY2" fmla="*/ 803 h 10205"/>
                  <a:gd name="connsiteX3" fmla="*/ 604 w 10206"/>
                  <a:gd name="connsiteY3" fmla="*/ 9695 h 10205"/>
                  <a:gd name="connsiteX4" fmla="*/ 5212 w 10206"/>
                  <a:gd name="connsiteY4" fmla="*/ 10037 h 10205"/>
                  <a:gd name="connsiteX5" fmla="*/ 9684 w 10206"/>
                  <a:gd name="connsiteY5" fmla="*/ 9772 h 10205"/>
                  <a:gd name="connsiteX6" fmla="*/ 10111 w 10206"/>
                  <a:gd name="connsiteY6" fmla="*/ 5246 h 10205"/>
                  <a:gd name="connsiteX7" fmla="*/ 9642 w 10206"/>
                  <a:gd name="connsiteY7" fmla="*/ 686 h 10205"/>
                  <a:gd name="connsiteX0" fmla="*/ 9642 w 10223"/>
                  <a:gd name="connsiteY0" fmla="*/ 686 h 10164"/>
                  <a:gd name="connsiteX1" fmla="*/ 5196 w 10223"/>
                  <a:gd name="connsiteY1" fmla="*/ 355 h 10164"/>
                  <a:gd name="connsiteX2" fmla="*/ 578 w 10223"/>
                  <a:gd name="connsiteY2" fmla="*/ 803 h 10164"/>
                  <a:gd name="connsiteX3" fmla="*/ 604 w 10223"/>
                  <a:gd name="connsiteY3" fmla="*/ 9695 h 10164"/>
                  <a:gd name="connsiteX4" fmla="*/ 5212 w 10223"/>
                  <a:gd name="connsiteY4" fmla="*/ 10037 h 10164"/>
                  <a:gd name="connsiteX5" fmla="*/ 9684 w 10223"/>
                  <a:gd name="connsiteY5" fmla="*/ 9772 h 10164"/>
                  <a:gd name="connsiteX6" fmla="*/ 10111 w 10223"/>
                  <a:gd name="connsiteY6" fmla="*/ 5246 h 10164"/>
                  <a:gd name="connsiteX7" fmla="*/ 9642 w 10223"/>
                  <a:gd name="connsiteY7" fmla="*/ 686 h 10164"/>
                  <a:gd name="connsiteX0" fmla="*/ 9642 w 10136"/>
                  <a:gd name="connsiteY0" fmla="*/ 686 h 10164"/>
                  <a:gd name="connsiteX1" fmla="*/ 5196 w 10136"/>
                  <a:gd name="connsiteY1" fmla="*/ 355 h 10164"/>
                  <a:gd name="connsiteX2" fmla="*/ 578 w 10136"/>
                  <a:gd name="connsiteY2" fmla="*/ 803 h 10164"/>
                  <a:gd name="connsiteX3" fmla="*/ 604 w 10136"/>
                  <a:gd name="connsiteY3" fmla="*/ 9695 h 10164"/>
                  <a:gd name="connsiteX4" fmla="*/ 5212 w 10136"/>
                  <a:gd name="connsiteY4" fmla="*/ 10037 h 10164"/>
                  <a:gd name="connsiteX5" fmla="*/ 9684 w 10136"/>
                  <a:gd name="connsiteY5" fmla="*/ 9772 h 10164"/>
                  <a:gd name="connsiteX6" fmla="*/ 10111 w 10136"/>
                  <a:gd name="connsiteY6" fmla="*/ 5246 h 10164"/>
                  <a:gd name="connsiteX7" fmla="*/ 9642 w 10136"/>
                  <a:gd name="connsiteY7" fmla="*/ 686 h 10164"/>
                  <a:gd name="connsiteX0" fmla="*/ 9642 w 10236"/>
                  <a:gd name="connsiteY0" fmla="*/ 686 h 10203"/>
                  <a:gd name="connsiteX1" fmla="*/ 5196 w 10236"/>
                  <a:gd name="connsiteY1" fmla="*/ 355 h 10203"/>
                  <a:gd name="connsiteX2" fmla="*/ 578 w 10236"/>
                  <a:gd name="connsiteY2" fmla="*/ 803 h 10203"/>
                  <a:gd name="connsiteX3" fmla="*/ 604 w 10236"/>
                  <a:gd name="connsiteY3" fmla="*/ 9695 h 10203"/>
                  <a:gd name="connsiteX4" fmla="*/ 5212 w 10236"/>
                  <a:gd name="connsiteY4" fmla="*/ 10037 h 10203"/>
                  <a:gd name="connsiteX5" fmla="*/ 9684 w 10236"/>
                  <a:gd name="connsiteY5" fmla="*/ 9772 h 10203"/>
                  <a:gd name="connsiteX6" fmla="*/ 10160 w 10236"/>
                  <a:gd name="connsiteY6" fmla="*/ 5271 h 10203"/>
                  <a:gd name="connsiteX7" fmla="*/ 9642 w 10236"/>
                  <a:gd name="connsiteY7" fmla="*/ 686 h 10203"/>
                  <a:gd name="connsiteX0" fmla="*/ 9642 w 10236"/>
                  <a:gd name="connsiteY0" fmla="*/ 686 h 10203"/>
                  <a:gd name="connsiteX1" fmla="*/ 5196 w 10236"/>
                  <a:gd name="connsiteY1" fmla="*/ 355 h 10203"/>
                  <a:gd name="connsiteX2" fmla="*/ 578 w 10236"/>
                  <a:gd name="connsiteY2" fmla="*/ 803 h 10203"/>
                  <a:gd name="connsiteX3" fmla="*/ 604 w 10236"/>
                  <a:gd name="connsiteY3" fmla="*/ 9695 h 10203"/>
                  <a:gd name="connsiteX4" fmla="*/ 5212 w 10236"/>
                  <a:gd name="connsiteY4" fmla="*/ 10037 h 10203"/>
                  <a:gd name="connsiteX5" fmla="*/ 9684 w 10236"/>
                  <a:gd name="connsiteY5" fmla="*/ 9772 h 10203"/>
                  <a:gd name="connsiteX6" fmla="*/ 10160 w 10236"/>
                  <a:gd name="connsiteY6" fmla="*/ 5271 h 10203"/>
                  <a:gd name="connsiteX7" fmla="*/ 9642 w 10236"/>
                  <a:gd name="connsiteY7" fmla="*/ 686 h 10203"/>
                  <a:gd name="connsiteX0" fmla="*/ 9642 w 10182"/>
                  <a:gd name="connsiteY0" fmla="*/ 686 h 10202"/>
                  <a:gd name="connsiteX1" fmla="*/ 5196 w 10182"/>
                  <a:gd name="connsiteY1" fmla="*/ 355 h 10202"/>
                  <a:gd name="connsiteX2" fmla="*/ 578 w 10182"/>
                  <a:gd name="connsiteY2" fmla="*/ 803 h 10202"/>
                  <a:gd name="connsiteX3" fmla="*/ 604 w 10182"/>
                  <a:gd name="connsiteY3" fmla="*/ 9695 h 10202"/>
                  <a:gd name="connsiteX4" fmla="*/ 5212 w 10182"/>
                  <a:gd name="connsiteY4" fmla="*/ 10037 h 10202"/>
                  <a:gd name="connsiteX5" fmla="*/ 9684 w 10182"/>
                  <a:gd name="connsiteY5" fmla="*/ 9772 h 10202"/>
                  <a:gd name="connsiteX6" fmla="*/ 10160 w 10182"/>
                  <a:gd name="connsiteY6" fmla="*/ 5271 h 10202"/>
                  <a:gd name="connsiteX7" fmla="*/ 9642 w 10182"/>
                  <a:gd name="connsiteY7" fmla="*/ 686 h 10202"/>
                  <a:gd name="connsiteX0" fmla="*/ 9642 w 10190"/>
                  <a:gd name="connsiteY0" fmla="*/ 686 h 10164"/>
                  <a:gd name="connsiteX1" fmla="*/ 5196 w 10190"/>
                  <a:gd name="connsiteY1" fmla="*/ 355 h 10164"/>
                  <a:gd name="connsiteX2" fmla="*/ 578 w 10190"/>
                  <a:gd name="connsiteY2" fmla="*/ 803 h 10164"/>
                  <a:gd name="connsiteX3" fmla="*/ 604 w 10190"/>
                  <a:gd name="connsiteY3" fmla="*/ 9695 h 10164"/>
                  <a:gd name="connsiteX4" fmla="*/ 5212 w 10190"/>
                  <a:gd name="connsiteY4" fmla="*/ 10037 h 10164"/>
                  <a:gd name="connsiteX5" fmla="*/ 9684 w 10190"/>
                  <a:gd name="connsiteY5" fmla="*/ 9772 h 10164"/>
                  <a:gd name="connsiteX6" fmla="*/ 10160 w 10190"/>
                  <a:gd name="connsiteY6" fmla="*/ 5271 h 10164"/>
                  <a:gd name="connsiteX7" fmla="*/ 9642 w 10190"/>
                  <a:gd name="connsiteY7" fmla="*/ 686 h 10164"/>
                  <a:gd name="connsiteX0" fmla="*/ 9642 w 10161"/>
                  <a:gd name="connsiteY0" fmla="*/ 686 h 10164"/>
                  <a:gd name="connsiteX1" fmla="*/ 5196 w 10161"/>
                  <a:gd name="connsiteY1" fmla="*/ 355 h 10164"/>
                  <a:gd name="connsiteX2" fmla="*/ 578 w 10161"/>
                  <a:gd name="connsiteY2" fmla="*/ 803 h 10164"/>
                  <a:gd name="connsiteX3" fmla="*/ 604 w 10161"/>
                  <a:gd name="connsiteY3" fmla="*/ 9695 h 10164"/>
                  <a:gd name="connsiteX4" fmla="*/ 5212 w 10161"/>
                  <a:gd name="connsiteY4" fmla="*/ 10037 h 10164"/>
                  <a:gd name="connsiteX5" fmla="*/ 9684 w 10161"/>
                  <a:gd name="connsiteY5" fmla="*/ 9772 h 10164"/>
                  <a:gd name="connsiteX6" fmla="*/ 10160 w 10161"/>
                  <a:gd name="connsiteY6" fmla="*/ 5271 h 10164"/>
                  <a:gd name="connsiteX7" fmla="*/ 9642 w 10161"/>
                  <a:gd name="connsiteY7" fmla="*/ 686 h 10164"/>
                  <a:gd name="connsiteX0" fmla="*/ 9625 w 10144"/>
                  <a:gd name="connsiteY0" fmla="*/ 684 h 10149"/>
                  <a:gd name="connsiteX1" fmla="*/ 5179 w 10144"/>
                  <a:gd name="connsiteY1" fmla="*/ 353 h 10149"/>
                  <a:gd name="connsiteX2" fmla="*/ 561 w 10144"/>
                  <a:gd name="connsiteY2" fmla="*/ 801 h 10149"/>
                  <a:gd name="connsiteX3" fmla="*/ 620 w 10144"/>
                  <a:gd name="connsiteY3" fmla="*/ 9668 h 10149"/>
                  <a:gd name="connsiteX4" fmla="*/ 5195 w 10144"/>
                  <a:gd name="connsiteY4" fmla="*/ 10035 h 10149"/>
                  <a:gd name="connsiteX5" fmla="*/ 9667 w 10144"/>
                  <a:gd name="connsiteY5" fmla="*/ 9770 h 10149"/>
                  <a:gd name="connsiteX6" fmla="*/ 10143 w 10144"/>
                  <a:gd name="connsiteY6" fmla="*/ 5269 h 10149"/>
                  <a:gd name="connsiteX7" fmla="*/ 9625 w 10144"/>
                  <a:gd name="connsiteY7" fmla="*/ 684 h 10149"/>
                  <a:gd name="connsiteX0" fmla="*/ 9625 w 10144"/>
                  <a:gd name="connsiteY0" fmla="*/ 684 h 10122"/>
                  <a:gd name="connsiteX1" fmla="*/ 5179 w 10144"/>
                  <a:gd name="connsiteY1" fmla="*/ 353 h 10122"/>
                  <a:gd name="connsiteX2" fmla="*/ 561 w 10144"/>
                  <a:gd name="connsiteY2" fmla="*/ 801 h 10122"/>
                  <a:gd name="connsiteX3" fmla="*/ 620 w 10144"/>
                  <a:gd name="connsiteY3" fmla="*/ 9668 h 10122"/>
                  <a:gd name="connsiteX4" fmla="*/ 5195 w 10144"/>
                  <a:gd name="connsiteY4" fmla="*/ 10035 h 10122"/>
                  <a:gd name="connsiteX5" fmla="*/ 9667 w 10144"/>
                  <a:gd name="connsiteY5" fmla="*/ 9770 h 10122"/>
                  <a:gd name="connsiteX6" fmla="*/ 10143 w 10144"/>
                  <a:gd name="connsiteY6" fmla="*/ 5269 h 10122"/>
                  <a:gd name="connsiteX7" fmla="*/ 9625 w 10144"/>
                  <a:gd name="connsiteY7" fmla="*/ 684 h 10122"/>
                  <a:gd name="connsiteX0" fmla="*/ 9601 w 10120"/>
                  <a:gd name="connsiteY0" fmla="*/ 684 h 10446"/>
                  <a:gd name="connsiteX1" fmla="*/ 5155 w 10120"/>
                  <a:gd name="connsiteY1" fmla="*/ 353 h 10446"/>
                  <a:gd name="connsiteX2" fmla="*/ 553 w 10120"/>
                  <a:gd name="connsiteY2" fmla="*/ 801 h 10446"/>
                  <a:gd name="connsiteX3" fmla="*/ 596 w 10120"/>
                  <a:gd name="connsiteY3" fmla="*/ 9668 h 10446"/>
                  <a:gd name="connsiteX4" fmla="*/ 5171 w 10120"/>
                  <a:gd name="connsiteY4" fmla="*/ 10035 h 10446"/>
                  <a:gd name="connsiteX5" fmla="*/ 9643 w 10120"/>
                  <a:gd name="connsiteY5" fmla="*/ 9770 h 10446"/>
                  <a:gd name="connsiteX6" fmla="*/ 10119 w 10120"/>
                  <a:gd name="connsiteY6" fmla="*/ 5269 h 10446"/>
                  <a:gd name="connsiteX7" fmla="*/ 9601 w 10120"/>
                  <a:gd name="connsiteY7" fmla="*/ 684 h 10446"/>
                  <a:gd name="connsiteX0" fmla="*/ 9599 w 10118"/>
                  <a:gd name="connsiteY0" fmla="*/ 430 h 9905"/>
                  <a:gd name="connsiteX1" fmla="*/ 5153 w 10118"/>
                  <a:gd name="connsiteY1" fmla="*/ 99 h 9905"/>
                  <a:gd name="connsiteX2" fmla="*/ 551 w 10118"/>
                  <a:gd name="connsiteY2" fmla="*/ 547 h 9905"/>
                  <a:gd name="connsiteX3" fmla="*/ 89 w 10118"/>
                  <a:gd name="connsiteY3" fmla="*/ 4589 h 9905"/>
                  <a:gd name="connsiteX4" fmla="*/ 594 w 10118"/>
                  <a:gd name="connsiteY4" fmla="*/ 9414 h 9905"/>
                  <a:gd name="connsiteX5" fmla="*/ 5169 w 10118"/>
                  <a:gd name="connsiteY5" fmla="*/ 9781 h 9905"/>
                  <a:gd name="connsiteX6" fmla="*/ 9641 w 10118"/>
                  <a:gd name="connsiteY6" fmla="*/ 9516 h 9905"/>
                  <a:gd name="connsiteX7" fmla="*/ 10117 w 10118"/>
                  <a:gd name="connsiteY7" fmla="*/ 5015 h 9905"/>
                  <a:gd name="connsiteX8" fmla="*/ 9599 w 10118"/>
                  <a:gd name="connsiteY8" fmla="*/ 430 h 9905"/>
                  <a:gd name="connsiteX0" fmla="*/ 9464 w 9977"/>
                  <a:gd name="connsiteY0" fmla="*/ 434 h 10000"/>
                  <a:gd name="connsiteX1" fmla="*/ 5070 w 9977"/>
                  <a:gd name="connsiteY1" fmla="*/ 100 h 10000"/>
                  <a:gd name="connsiteX2" fmla="*/ 522 w 9977"/>
                  <a:gd name="connsiteY2" fmla="*/ 552 h 10000"/>
                  <a:gd name="connsiteX3" fmla="*/ 65 w 9977"/>
                  <a:gd name="connsiteY3" fmla="*/ 4633 h 10000"/>
                  <a:gd name="connsiteX4" fmla="*/ 564 w 9977"/>
                  <a:gd name="connsiteY4" fmla="*/ 9504 h 10000"/>
                  <a:gd name="connsiteX5" fmla="*/ 5086 w 9977"/>
                  <a:gd name="connsiteY5" fmla="*/ 9875 h 10000"/>
                  <a:gd name="connsiteX6" fmla="*/ 9506 w 9977"/>
                  <a:gd name="connsiteY6" fmla="*/ 9607 h 10000"/>
                  <a:gd name="connsiteX7" fmla="*/ 9976 w 9977"/>
                  <a:gd name="connsiteY7" fmla="*/ 5063 h 10000"/>
                  <a:gd name="connsiteX8" fmla="*/ 9464 w 9977"/>
                  <a:gd name="connsiteY8" fmla="*/ 434 h 10000"/>
                  <a:gd name="connsiteX0" fmla="*/ 9486 w 10000"/>
                  <a:gd name="connsiteY0" fmla="*/ 436 h 10002"/>
                  <a:gd name="connsiteX1" fmla="*/ 5082 w 10000"/>
                  <a:gd name="connsiteY1" fmla="*/ 102 h 10002"/>
                  <a:gd name="connsiteX2" fmla="*/ 572 w 10000"/>
                  <a:gd name="connsiteY2" fmla="*/ 377 h 10002"/>
                  <a:gd name="connsiteX3" fmla="*/ 65 w 10000"/>
                  <a:gd name="connsiteY3" fmla="*/ 4635 h 10002"/>
                  <a:gd name="connsiteX4" fmla="*/ 565 w 10000"/>
                  <a:gd name="connsiteY4" fmla="*/ 9506 h 10002"/>
                  <a:gd name="connsiteX5" fmla="*/ 5098 w 10000"/>
                  <a:gd name="connsiteY5" fmla="*/ 9877 h 10002"/>
                  <a:gd name="connsiteX6" fmla="*/ 9528 w 10000"/>
                  <a:gd name="connsiteY6" fmla="*/ 9609 h 10002"/>
                  <a:gd name="connsiteX7" fmla="*/ 9999 w 10000"/>
                  <a:gd name="connsiteY7" fmla="*/ 5065 h 10002"/>
                  <a:gd name="connsiteX8" fmla="*/ 9486 w 10000"/>
                  <a:gd name="connsiteY8" fmla="*/ 436 h 10002"/>
                  <a:gd name="connsiteX0" fmla="*/ 9422 w 9936"/>
                  <a:gd name="connsiteY0" fmla="*/ 436 h 9996"/>
                  <a:gd name="connsiteX1" fmla="*/ 5018 w 9936"/>
                  <a:gd name="connsiteY1" fmla="*/ 102 h 9996"/>
                  <a:gd name="connsiteX2" fmla="*/ 508 w 9936"/>
                  <a:gd name="connsiteY2" fmla="*/ 377 h 9996"/>
                  <a:gd name="connsiteX3" fmla="*/ 1 w 9936"/>
                  <a:gd name="connsiteY3" fmla="*/ 4635 h 9996"/>
                  <a:gd name="connsiteX4" fmla="*/ 501 w 9936"/>
                  <a:gd name="connsiteY4" fmla="*/ 9506 h 9996"/>
                  <a:gd name="connsiteX5" fmla="*/ 5034 w 9936"/>
                  <a:gd name="connsiteY5" fmla="*/ 9877 h 9996"/>
                  <a:gd name="connsiteX6" fmla="*/ 9464 w 9936"/>
                  <a:gd name="connsiteY6" fmla="*/ 9609 h 9996"/>
                  <a:gd name="connsiteX7" fmla="*/ 9935 w 9936"/>
                  <a:gd name="connsiteY7" fmla="*/ 5065 h 9996"/>
                  <a:gd name="connsiteX8" fmla="*/ 9422 w 9936"/>
                  <a:gd name="connsiteY8" fmla="*/ 436 h 9996"/>
                  <a:gd name="connsiteX0" fmla="*/ 9549 w 10066"/>
                  <a:gd name="connsiteY0" fmla="*/ 397 h 9961"/>
                  <a:gd name="connsiteX1" fmla="*/ 5116 w 10066"/>
                  <a:gd name="connsiteY1" fmla="*/ 209 h 9961"/>
                  <a:gd name="connsiteX2" fmla="*/ 577 w 10066"/>
                  <a:gd name="connsiteY2" fmla="*/ 338 h 9961"/>
                  <a:gd name="connsiteX3" fmla="*/ 67 w 10066"/>
                  <a:gd name="connsiteY3" fmla="*/ 4598 h 9961"/>
                  <a:gd name="connsiteX4" fmla="*/ 570 w 10066"/>
                  <a:gd name="connsiteY4" fmla="*/ 9471 h 9961"/>
                  <a:gd name="connsiteX5" fmla="*/ 5132 w 10066"/>
                  <a:gd name="connsiteY5" fmla="*/ 9842 h 9961"/>
                  <a:gd name="connsiteX6" fmla="*/ 9591 w 10066"/>
                  <a:gd name="connsiteY6" fmla="*/ 9574 h 9961"/>
                  <a:gd name="connsiteX7" fmla="*/ 10065 w 10066"/>
                  <a:gd name="connsiteY7" fmla="*/ 5028 h 9961"/>
                  <a:gd name="connsiteX8" fmla="*/ 9549 w 10066"/>
                  <a:gd name="connsiteY8" fmla="*/ 397 h 9961"/>
                  <a:gd name="connsiteX0" fmla="*/ 9449 w 10000"/>
                  <a:gd name="connsiteY0" fmla="*/ 575 h 10000"/>
                  <a:gd name="connsiteX1" fmla="*/ 5082 w 10000"/>
                  <a:gd name="connsiteY1" fmla="*/ 210 h 10000"/>
                  <a:gd name="connsiteX2" fmla="*/ 573 w 10000"/>
                  <a:gd name="connsiteY2" fmla="*/ 339 h 10000"/>
                  <a:gd name="connsiteX3" fmla="*/ 67 w 10000"/>
                  <a:gd name="connsiteY3" fmla="*/ 4616 h 10000"/>
                  <a:gd name="connsiteX4" fmla="*/ 566 w 10000"/>
                  <a:gd name="connsiteY4" fmla="*/ 9508 h 10000"/>
                  <a:gd name="connsiteX5" fmla="*/ 5098 w 10000"/>
                  <a:gd name="connsiteY5" fmla="*/ 9881 h 10000"/>
                  <a:gd name="connsiteX6" fmla="*/ 9528 w 10000"/>
                  <a:gd name="connsiteY6" fmla="*/ 9611 h 10000"/>
                  <a:gd name="connsiteX7" fmla="*/ 9999 w 10000"/>
                  <a:gd name="connsiteY7" fmla="*/ 5048 h 10000"/>
                  <a:gd name="connsiteX8" fmla="*/ 9449 w 10000"/>
                  <a:gd name="connsiteY8" fmla="*/ 575 h 10000"/>
                  <a:gd name="connsiteX0" fmla="*/ 9399 w 9950"/>
                  <a:gd name="connsiteY0" fmla="*/ 450 h 9875"/>
                  <a:gd name="connsiteX1" fmla="*/ 5032 w 9950"/>
                  <a:gd name="connsiteY1" fmla="*/ 85 h 9875"/>
                  <a:gd name="connsiteX2" fmla="*/ 634 w 9950"/>
                  <a:gd name="connsiteY2" fmla="*/ 477 h 9875"/>
                  <a:gd name="connsiteX3" fmla="*/ 17 w 9950"/>
                  <a:gd name="connsiteY3" fmla="*/ 4491 h 9875"/>
                  <a:gd name="connsiteX4" fmla="*/ 516 w 9950"/>
                  <a:gd name="connsiteY4" fmla="*/ 9383 h 9875"/>
                  <a:gd name="connsiteX5" fmla="*/ 5048 w 9950"/>
                  <a:gd name="connsiteY5" fmla="*/ 9756 h 9875"/>
                  <a:gd name="connsiteX6" fmla="*/ 9478 w 9950"/>
                  <a:gd name="connsiteY6" fmla="*/ 9486 h 9875"/>
                  <a:gd name="connsiteX7" fmla="*/ 9949 w 9950"/>
                  <a:gd name="connsiteY7" fmla="*/ 4923 h 9875"/>
                  <a:gd name="connsiteX8" fmla="*/ 9399 w 9950"/>
                  <a:gd name="connsiteY8" fmla="*/ 450 h 9875"/>
                  <a:gd name="connsiteX0" fmla="*/ 9439 w 9993"/>
                  <a:gd name="connsiteY0" fmla="*/ 455 h 10005"/>
                  <a:gd name="connsiteX1" fmla="*/ 5050 w 9993"/>
                  <a:gd name="connsiteY1" fmla="*/ 85 h 10005"/>
                  <a:gd name="connsiteX2" fmla="*/ 630 w 9993"/>
                  <a:gd name="connsiteY2" fmla="*/ 482 h 10005"/>
                  <a:gd name="connsiteX3" fmla="*/ 122 w 9993"/>
                  <a:gd name="connsiteY3" fmla="*/ 4547 h 10005"/>
                  <a:gd name="connsiteX4" fmla="*/ 512 w 9993"/>
                  <a:gd name="connsiteY4" fmla="*/ 9501 h 10005"/>
                  <a:gd name="connsiteX5" fmla="*/ 5066 w 9993"/>
                  <a:gd name="connsiteY5" fmla="*/ 9878 h 10005"/>
                  <a:gd name="connsiteX6" fmla="*/ 9519 w 9993"/>
                  <a:gd name="connsiteY6" fmla="*/ 9605 h 10005"/>
                  <a:gd name="connsiteX7" fmla="*/ 9992 w 9993"/>
                  <a:gd name="connsiteY7" fmla="*/ 4984 h 10005"/>
                  <a:gd name="connsiteX8" fmla="*/ 9439 w 9993"/>
                  <a:gd name="connsiteY8" fmla="*/ 455 h 10005"/>
                  <a:gd name="connsiteX0" fmla="*/ 9363 w 9917"/>
                  <a:gd name="connsiteY0" fmla="*/ 455 h 10008"/>
                  <a:gd name="connsiteX1" fmla="*/ 4971 w 9917"/>
                  <a:gd name="connsiteY1" fmla="*/ 85 h 10008"/>
                  <a:gd name="connsiteX2" fmla="*/ 547 w 9917"/>
                  <a:gd name="connsiteY2" fmla="*/ 482 h 10008"/>
                  <a:gd name="connsiteX3" fmla="*/ 207 w 9917"/>
                  <a:gd name="connsiteY3" fmla="*/ 4427 h 10008"/>
                  <a:gd name="connsiteX4" fmla="*/ 429 w 9917"/>
                  <a:gd name="connsiteY4" fmla="*/ 9496 h 10008"/>
                  <a:gd name="connsiteX5" fmla="*/ 4987 w 9917"/>
                  <a:gd name="connsiteY5" fmla="*/ 9873 h 10008"/>
                  <a:gd name="connsiteX6" fmla="*/ 9443 w 9917"/>
                  <a:gd name="connsiteY6" fmla="*/ 9600 h 10008"/>
                  <a:gd name="connsiteX7" fmla="*/ 9916 w 9917"/>
                  <a:gd name="connsiteY7" fmla="*/ 4982 h 10008"/>
                  <a:gd name="connsiteX8" fmla="*/ 9363 w 9917"/>
                  <a:gd name="connsiteY8" fmla="*/ 455 h 10008"/>
                  <a:gd name="connsiteX0" fmla="*/ 9437 w 9996"/>
                  <a:gd name="connsiteY0" fmla="*/ 456 h 10001"/>
                  <a:gd name="connsiteX1" fmla="*/ 5009 w 9996"/>
                  <a:gd name="connsiteY1" fmla="*/ 86 h 10001"/>
                  <a:gd name="connsiteX2" fmla="*/ 473 w 9996"/>
                  <a:gd name="connsiteY2" fmla="*/ 394 h 10001"/>
                  <a:gd name="connsiteX3" fmla="*/ 205 w 9996"/>
                  <a:gd name="connsiteY3" fmla="*/ 4424 h 10001"/>
                  <a:gd name="connsiteX4" fmla="*/ 429 w 9996"/>
                  <a:gd name="connsiteY4" fmla="*/ 9489 h 10001"/>
                  <a:gd name="connsiteX5" fmla="*/ 5025 w 9996"/>
                  <a:gd name="connsiteY5" fmla="*/ 9866 h 10001"/>
                  <a:gd name="connsiteX6" fmla="*/ 9518 w 9996"/>
                  <a:gd name="connsiteY6" fmla="*/ 9593 h 10001"/>
                  <a:gd name="connsiteX7" fmla="*/ 9995 w 9996"/>
                  <a:gd name="connsiteY7" fmla="*/ 4979 h 10001"/>
                  <a:gd name="connsiteX8" fmla="*/ 9437 w 9996"/>
                  <a:gd name="connsiteY8" fmla="*/ 456 h 10001"/>
                  <a:gd name="connsiteX0" fmla="*/ 9441 w 10000"/>
                  <a:gd name="connsiteY0" fmla="*/ 455 h 9999"/>
                  <a:gd name="connsiteX1" fmla="*/ 5011 w 10000"/>
                  <a:gd name="connsiteY1" fmla="*/ 85 h 9999"/>
                  <a:gd name="connsiteX2" fmla="*/ 473 w 10000"/>
                  <a:gd name="connsiteY2" fmla="*/ 393 h 9999"/>
                  <a:gd name="connsiteX3" fmla="*/ 205 w 10000"/>
                  <a:gd name="connsiteY3" fmla="*/ 4423 h 9999"/>
                  <a:gd name="connsiteX4" fmla="*/ 429 w 10000"/>
                  <a:gd name="connsiteY4" fmla="*/ 9487 h 9999"/>
                  <a:gd name="connsiteX5" fmla="*/ 5027 w 10000"/>
                  <a:gd name="connsiteY5" fmla="*/ 9864 h 9999"/>
                  <a:gd name="connsiteX6" fmla="*/ 9522 w 10000"/>
                  <a:gd name="connsiteY6" fmla="*/ 9591 h 9999"/>
                  <a:gd name="connsiteX7" fmla="*/ 9999 w 10000"/>
                  <a:gd name="connsiteY7" fmla="*/ 4978 h 9999"/>
                  <a:gd name="connsiteX8" fmla="*/ 9441 w 10000"/>
                  <a:gd name="connsiteY8" fmla="*/ 455 h 9999"/>
                  <a:gd name="connsiteX0" fmla="*/ 9453 w 10012"/>
                  <a:gd name="connsiteY0" fmla="*/ 455 h 10013"/>
                  <a:gd name="connsiteX1" fmla="*/ 5023 w 10012"/>
                  <a:gd name="connsiteY1" fmla="*/ 85 h 10013"/>
                  <a:gd name="connsiteX2" fmla="*/ 485 w 10012"/>
                  <a:gd name="connsiteY2" fmla="*/ 393 h 10013"/>
                  <a:gd name="connsiteX3" fmla="*/ 217 w 10012"/>
                  <a:gd name="connsiteY3" fmla="*/ 4423 h 10013"/>
                  <a:gd name="connsiteX4" fmla="*/ 422 w 10012"/>
                  <a:gd name="connsiteY4" fmla="*/ 9488 h 10013"/>
                  <a:gd name="connsiteX5" fmla="*/ 5039 w 10012"/>
                  <a:gd name="connsiteY5" fmla="*/ 9865 h 10013"/>
                  <a:gd name="connsiteX6" fmla="*/ 9534 w 10012"/>
                  <a:gd name="connsiteY6" fmla="*/ 9592 h 10013"/>
                  <a:gd name="connsiteX7" fmla="*/ 10011 w 10012"/>
                  <a:gd name="connsiteY7" fmla="*/ 4978 h 10013"/>
                  <a:gd name="connsiteX8" fmla="*/ 9453 w 10012"/>
                  <a:gd name="connsiteY8" fmla="*/ 455 h 10013"/>
                  <a:gd name="connsiteX0" fmla="*/ 9453 w 10012"/>
                  <a:gd name="connsiteY0" fmla="*/ 455 h 9957"/>
                  <a:gd name="connsiteX1" fmla="*/ 5023 w 10012"/>
                  <a:gd name="connsiteY1" fmla="*/ 85 h 9957"/>
                  <a:gd name="connsiteX2" fmla="*/ 485 w 10012"/>
                  <a:gd name="connsiteY2" fmla="*/ 393 h 9957"/>
                  <a:gd name="connsiteX3" fmla="*/ 217 w 10012"/>
                  <a:gd name="connsiteY3" fmla="*/ 4423 h 9957"/>
                  <a:gd name="connsiteX4" fmla="*/ 422 w 10012"/>
                  <a:gd name="connsiteY4" fmla="*/ 9488 h 9957"/>
                  <a:gd name="connsiteX5" fmla="*/ 5020 w 10012"/>
                  <a:gd name="connsiteY5" fmla="*/ 9747 h 9957"/>
                  <a:gd name="connsiteX6" fmla="*/ 9534 w 10012"/>
                  <a:gd name="connsiteY6" fmla="*/ 9592 h 9957"/>
                  <a:gd name="connsiteX7" fmla="*/ 10011 w 10012"/>
                  <a:gd name="connsiteY7" fmla="*/ 4978 h 9957"/>
                  <a:gd name="connsiteX8" fmla="*/ 9453 w 10012"/>
                  <a:gd name="connsiteY8" fmla="*/ 455 h 9957"/>
                  <a:gd name="connsiteX0" fmla="*/ 9442 w 10000"/>
                  <a:gd name="connsiteY0" fmla="*/ 457 h 9959"/>
                  <a:gd name="connsiteX1" fmla="*/ 5017 w 10000"/>
                  <a:gd name="connsiteY1" fmla="*/ 85 h 9959"/>
                  <a:gd name="connsiteX2" fmla="*/ 484 w 10000"/>
                  <a:gd name="connsiteY2" fmla="*/ 395 h 9959"/>
                  <a:gd name="connsiteX3" fmla="*/ 217 w 10000"/>
                  <a:gd name="connsiteY3" fmla="*/ 4442 h 9959"/>
                  <a:gd name="connsiteX4" fmla="*/ 421 w 10000"/>
                  <a:gd name="connsiteY4" fmla="*/ 9529 h 9959"/>
                  <a:gd name="connsiteX5" fmla="*/ 5014 w 10000"/>
                  <a:gd name="connsiteY5" fmla="*/ 9789 h 9959"/>
                  <a:gd name="connsiteX6" fmla="*/ 9523 w 10000"/>
                  <a:gd name="connsiteY6" fmla="*/ 9633 h 9959"/>
                  <a:gd name="connsiteX7" fmla="*/ 9999 w 10000"/>
                  <a:gd name="connsiteY7" fmla="*/ 4999 h 9959"/>
                  <a:gd name="connsiteX8" fmla="*/ 9442 w 10000"/>
                  <a:gd name="connsiteY8" fmla="*/ 457 h 9959"/>
                  <a:gd name="connsiteX0" fmla="*/ 9442 w 9999"/>
                  <a:gd name="connsiteY0" fmla="*/ 459 h 10046"/>
                  <a:gd name="connsiteX1" fmla="*/ 5017 w 9999"/>
                  <a:gd name="connsiteY1" fmla="*/ 85 h 10046"/>
                  <a:gd name="connsiteX2" fmla="*/ 484 w 9999"/>
                  <a:gd name="connsiteY2" fmla="*/ 397 h 10046"/>
                  <a:gd name="connsiteX3" fmla="*/ 217 w 9999"/>
                  <a:gd name="connsiteY3" fmla="*/ 4460 h 10046"/>
                  <a:gd name="connsiteX4" fmla="*/ 421 w 9999"/>
                  <a:gd name="connsiteY4" fmla="*/ 9568 h 10046"/>
                  <a:gd name="connsiteX5" fmla="*/ 5014 w 9999"/>
                  <a:gd name="connsiteY5" fmla="*/ 9829 h 10046"/>
                  <a:gd name="connsiteX6" fmla="*/ 9448 w 9999"/>
                  <a:gd name="connsiteY6" fmla="*/ 9583 h 10046"/>
                  <a:gd name="connsiteX7" fmla="*/ 9999 w 9999"/>
                  <a:gd name="connsiteY7" fmla="*/ 5020 h 10046"/>
                  <a:gd name="connsiteX8" fmla="*/ 9442 w 9999"/>
                  <a:gd name="connsiteY8" fmla="*/ 459 h 10046"/>
                  <a:gd name="connsiteX0" fmla="*/ 9471 w 10028"/>
                  <a:gd name="connsiteY0" fmla="*/ 457 h 9900"/>
                  <a:gd name="connsiteX1" fmla="*/ 5046 w 10028"/>
                  <a:gd name="connsiteY1" fmla="*/ 85 h 9900"/>
                  <a:gd name="connsiteX2" fmla="*/ 512 w 10028"/>
                  <a:gd name="connsiteY2" fmla="*/ 395 h 9900"/>
                  <a:gd name="connsiteX3" fmla="*/ 245 w 10028"/>
                  <a:gd name="connsiteY3" fmla="*/ 4440 h 9900"/>
                  <a:gd name="connsiteX4" fmla="*/ 449 w 10028"/>
                  <a:gd name="connsiteY4" fmla="*/ 9524 h 9900"/>
                  <a:gd name="connsiteX5" fmla="*/ 5043 w 10028"/>
                  <a:gd name="connsiteY5" fmla="*/ 9784 h 9900"/>
                  <a:gd name="connsiteX6" fmla="*/ 9477 w 10028"/>
                  <a:gd name="connsiteY6" fmla="*/ 9539 h 9900"/>
                  <a:gd name="connsiteX7" fmla="*/ 10028 w 10028"/>
                  <a:gd name="connsiteY7" fmla="*/ 4997 h 9900"/>
                  <a:gd name="connsiteX8" fmla="*/ 9471 w 10028"/>
                  <a:gd name="connsiteY8" fmla="*/ 457 h 9900"/>
                  <a:gd name="connsiteX0" fmla="*/ 9374 w 9929"/>
                  <a:gd name="connsiteY0" fmla="*/ 462 h 10063"/>
                  <a:gd name="connsiteX1" fmla="*/ 4961 w 9929"/>
                  <a:gd name="connsiteY1" fmla="*/ 86 h 10063"/>
                  <a:gd name="connsiteX2" fmla="*/ 440 w 9929"/>
                  <a:gd name="connsiteY2" fmla="*/ 399 h 10063"/>
                  <a:gd name="connsiteX3" fmla="*/ 173 w 9929"/>
                  <a:gd name="connsiteY3" fmla="*/ 4485 h 10063"/>
                  <a:gd name="connsiteX4" fmla="*/ 377 w 9929"/>
                  <a:gd name="connsiteY4" fmla="*/ 9620 h 10063"/>
                  <a:gd name="connsiteX5" fmla="*/ 4358 w 9929"/>
                  <a:gd name="connsiteY5" fmla="*/ 9793 h 10063"/>
                  <a:gd name="connsiteX6" fmla="*/ 9380 w 9929"/>
                  <a:gd name="connsiteY6" fmla="*/ 9635 h 10063"/>
                  <a:gd name="connsiteX7" fmla="*/ 9929 w 9929"/>
                  <a:gd name="connsiteY7" fmla="*/ 5047 h 10063"/>
                  <a:gd name="connsiteX8" fmla="*/ 9374 w 9929"/>
                  <a:gd name="connsiteY8" fmla="*/ 462 h 10063"/>
                  <a:gd name="connsiteX0" fmla="*/ 9479 w 10038"/>
                  <a:gd name="connsiteY0" fmla="*/ 459 h 9988"/>
                  <a:gd name="connsiteX1" fmla="*/ 5034 w 10038"/>
                  <a:gd name="connsiteY1" fmla="*/ 85 h 9988"/>
                  <a:gd name="connsiteX2" fmla="*/ 481 w 10038"/>
                  <a:gd name="connsiteY2" fmla="*/ 397 h 9988"/>
                  <a:gd name="connsiteX3" fmla="*/ 212 w 10038"/>
                  <a:gd name="connsiteY3" fmla="*/ 4457 h 9988"/>
                  <a:gd name="connsiteX4" fmla="*/ 418 w 10038"/>
                  <a:gd name="connsiteY4" fmla="*/ 9560 h 9988"/>
                  <a:gd name="connsiteX5" fmla="*/ 4975 w 10038"/>
                  <a:gd name="connsiteY5" fmla="*/ 9702 h 9988"/>
                  <a:gd name="connsiteX6" fmla="*/ 9485 w 10038"/>
                  <a:gd name="connsiteY6" fmla="*/ 9575 h 9988"/>
                  <a:gd name="connsiteX7" fmla="*/ 10038 w 10038"/>
                  <a:gd name="connsiteY7" fmla="*/ 5015 h 9988"/>
                  <a:gd name="connsiteX8" fmla="*/ 9479 w 10038"/>
                  <a:gd name="connsiteY8" fmla="*/ 459 h 9988"/>
                  <a:gd name="connsiteX0" fmla="*/ 9443 w 10000"/>
                  <a:gd name="connsiteY0" fmla="*/ 460 h 9971"/>
                  <a:gd name="connsiteX1" fmla="*/ 5015 w 10000"/>
                  <a:gd name="connsiteY1" fmla="*/ 85 h 9971"/>
                  <a:gd name="connsiteX2" fmla="*/ 479 w 10000"/>
                  <a:gd name="connsiteY2" fmla="*/ 397 h 9971"/>
                  <a:gd name="connsiteX3" fmla="*/ 211 w 10000"/>
                  <a:gd name="connsiteY3" fmla="*/ 4462 h 9971"/>
                  <a:gd name="connsiteX4" fmla="*/ 416 w 10000"/>
                  <a:gd name="connsiteY4" fmla="*/ 9571 h 9971"/>
                  <a:gd name="connsiteX5" fmla="*/ 4956 w 10000"/>
                  <a:gd name="connsiteY5" fmla="*/ 9714 h 9971"/>
                  <a:gd name="connsiteX6" fmla="*/ 9449 w 10000"/>
                  <a:gd name="connsiteY6" fmla="*/ 9587 h 9971"/>
                  <a:gd name="connsiteX7" fmla="*/ 10000 w 10000"/>
                  <a:gd name="connsiteY7" fmla="*/ 5021 h 9971"/>
                  <a:gd name="connsiteX8" fmla="*/ 9443 w 10000"/>
                  <a:gd name="connsiteY8" fmla="*/ 460 h 9971"/>
                  <a:gd name="connsiteX0" fmla="*/ 9477 w 10034"/>
                  <a:gd name="connsiteY0" fmla="*/ 470 h 10000"/>
                  <a:gd name="connsiteX1" fmla="*/ 5049 w 10034"/>
                  <a:gd name="connsiteY1" fmla="*/ 94 h 10000"/>
                  <a:gd name="connsiteX2" fmla="*/ 513 w 10034"/>
                  <a:gd name="connsiteY2" fmla="*/ 407 h 10000"/>
                  <a:gd name="connsiteX3" fmla="*/ 170 w 10034"/>
                  <a:gd name="connsiteY3" fmla="*/ 4604 h 10000"/>
                  <a:gd name="connsiteX4" fmla="*/ 450 w 10034"/>
                  <a:gd name="connsiteY4" fmla="*/ 9608 h 10000"/>
                  <a:gd name="connsiteX5" fmla="*/ 4990 w 10034"/>
                  <a:gd name="connsiteY5" fmla="*/ 9751 h 10000"/>
                  <a:gd name="connsiteX6" fmla="*/ 9483 w 10034"/>
                  <a:gd name="connsiteY6" fmla="*/ 9624 h 10000"/>
                  <a:gd name="connsiteX7" fmla="*/ 10034 w 10034"/>
                  <a:gd name="connsiteY7" fmla="*/ 5045 h 10000"/>
                  <a:gd name="connsiteX8" fmla="*/ 9477 w 10034"/>
                  <a:gd name="connsiteY8" fmla="*/ 470 h 10000"/>
                  <a:gd name="connsiteX0" fmla="*/ 9477 w 10034"/>
                  <a:gd name="connsiteY0" fmla="*/ 408 h 9938"/>
                  <a:gd name="connsiteX1" fmla="*/ 5030 w 10034"/>
                  <a:gd name="connsiteY1" fmla="*/ 182 h 9938"/>
                  <a:gd name="connsiteX2" fmla="*/ 513 w 10034"/>
                  <a:gd name="connsiteY2" fmla="*/ 345 h 9938"/>
                  <a:gd name="connsiteX3" fmla="*/ 170 w 10034"/>
                  <a:gd name="connsiteY3" fmla="*/ 4542 h 9938"/>
                  <a:gd name="connsiteX4" fmla="*/ 450 w 10034"/>
                  <a:gd name="connsiteY4" fmla="*/ 9546 h 9938"/>
                  <a:gd name="connsiteX5" fmla="*/ 4990 w 10034"/>
                  <a:gd name="connsiteY5" fmla="*/ 9689 h 9938"/>
                  <a:gd name="connsiteX6" fmla="*/ 9483 w 10034"/>
                  <a:gd name="connsiteY6" fmla="*/ 9562 h 9938"/>
                  <a:gd name="connsiteX7" fmla="*/ 10034 w 10034"/>
                  <a:gd name="connsiteY7" fmla="*/ 4983 h 9938"/>
                  <a:gd name="connsiteX8" fmla="*/ 9477 w 10034"/>
                  <a:gd name="connsiteY8" fmla="*/ 408 h 9938"/>
                  <a:gd name="connsiteX0" fmla="*/ 9445 w 10000"/>
                  <a:gd name="connsiteY0" fmla="*/ 487 h 10076"/>
                  <a:gd name="connsiteX1" fmla="*/ 5013 w 10000"/>
                  <a:gd name="connsiteY1" fmla="*/ 78 h 10076"/>
                  <a:gd name="connsiteX2" fmla="*/ 511 w 10000"/>
                  <a:gd name="connsiteY2" fmla="*/ 423 h 10076"/>
                  <a:gd name="connsiteX3" fmla="*/ 169 w 10000"/>
                  <a:gd name="connsiteY3" fmla="*/ 4646 h 10076"/>
                  <a:gd name="connsiteX4" fmla="*/ 448 w 10000"/>
                  <a:gd name="connsiteY4" fmla="*/ 9682 h 10076"/>
                  <a:gd name="connsiteX5" fmla="*/ 4973 w 10000"/>
                  <a:gd name="connsiteY5" fmla="*/ 9825 h 10076"/>
                  <a:gd name="connsiteX6" fmla="*/ 9451 w 10000"/>
                  <a:gd name="connsiteY6" fmla="*/ 9698 h 10076"/>
                  <a:gd name="connsiteX7" fmla="*/ 10000 w 10000"/>
                  <a:gd name="connsiteY7" fmla="*/ 5090 h 10076"/>
                  <a:gd name="connsiteX8" fmla="*/ 9445 w 10000"/>
                  <a:gd name="connsiteY8" fmla="*/ 487 h 10076"/>
                  <a:gd name="connsiteX0" fmla="*/ 9445 w 10000"/>
                  <a:gd name="connsiteY0" fmla="*/ 487 h 10085"/>
                  <a:gd name="connsiteX1" fmla="*/ 5013 w 10000"/>
                  <a:gd name="connsiteY1" fmla="*/ 78 h 10085"/>
                  <a:gd name="connsiteX2" fmla="*/ 511 w 10000"/>
                  <a:gd name="connsiteY2" fmla="*/ 423 h 10085"/>
                  <a:gd name="connsiteX3" fmla="*/ 169 w 10000"/>
                  <a:gd name="connsiteY3" fmla="*/ 4646 h 10085"/>
                  <a:gd name="connsiteX4" fmla="*/ 448 w 10000"/>
                  <a:gd name="connsiteY4" fmla="*/ 9682 h 10085"/>
                  <a:gd name="connsiteX5" fmla="*/ 4973 w 10000"/>
                  <a:gd name="connsiteY5" fmla="*/ 9825 h 10085"/>
                  <a:gd name="connsiteX6" fmla="*/ 9451 w 10000"/>
                  <a:gd name="connsiteY6" fmla="*/ 9698 h 10085"/>
                  <a:gd name="connsiteX7" fmla="*/ 10000 w 10000"/>
                  <a:gd name="connsiteY7" fmla="*/ 5090 h 10085"/>
                  <a:gd name="connsiteX8" fmla="*/ 9445 w 10000"/>
                  <a:gd name="connsiteY8" fmla="*/ 487 h 10085"/>
                  <a:gd name="connsiteX0" fmla="*/ 9445 w 10000"/>
                  <a:gd name="connsiteY0" fmla="*/ 487 h 10085"/>
                  <a:gd name="connsiteX1" fmla="*/ 5013 w 10000"/>
                  <a:gd name="connsiteY1" fmla="*/ 78 h 10085"/>
                  <a:gd name="connsiteX2" fmla="*/ 511 w 10000"/>
                  <a:gd name="connsiteY2" fmla="*/ 423 h 10085"/>
                  <a:gd name="connsiteX3" fmla="*/ 169 w 10000"/>
                  <a:gd name="connsiteY3" fmla="*/ 4646 h 10085"/>
                  <a:gd name="connsiteX4" fmla="*/ 448 w 10000"/>
                  <a:gd name="connsiteY4" fmla="*/ 9682 h 10085"/>
                  <a:gd name="connsiteX5" fmla="*/ 4973 w 10000"/>
                  <a:gd name="connsiteY5" fmla="*/ 9825 h 10085"/>
                  <a:gd name="connsiteX6" fmla="*/ 9451 w 10000"/>
                  <a:gd name="connsiteY6" fmla="*/ 9698 h 10085"/>
                  <a:gd name="connsiteX7" fmla="*/ 10000 w 10000"/>
                  <a:gd name="connsiteY7" fmla="*/ 5090 h 10085"/>
                  <a:gd name="connsiteX8" fmla="*/ 9445 w 10000"/>
                  <a:gd name="connsiteY8" fmla="*/ 487 h 1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85">
                    <a:moveTo>
                      <a:pt x="9445" y="487"/>
                    </a:moveTo>
                    <a:cubicBezTo>
                      <a:pt x="8557" y="-301"/>
                      <a:pt x="6682" y="136"/>
                      <a:pt x="5013" y="78"/>
                    </a:cubicBezTo>
                    <a:cubicBezTo>
                      <a:pt x="3360" y="179"/>
                      <a:pt x="1318" y="-338"/>
                      <a:pt x="511" y="423"/>
                    </a:cubicBezTo>
                    <a:cubicBezTo>
                      <a:pt x="-296" y="1184"/>
                      <a:pt x="179" y="3105"/>
                      <a:pt x="169" y="4646"/>
                    </a:cubicBezTo>
                    <a:cubicBezTo>
                      <a:pt x="159" y="6190"/>
                      <a:pt x="-352" y="8818"/>
                      <a:pt x="448" y="9682"/>
                    </a:cubicBezTo>
                    <a:cubicBezTo>
                      <a:pt x="1249" y="10545"/>
                      <a:pt x="3079" y="9704"/>
                      <a:pt x="4973" y="9825"/>
                    </a:cubicBezTo>
                    <a:cubicBezTo>
                      <a:pt x="6470" y="9923"/>
                      <a:pt x="8536" y="10426"/>
                      <a:pt x="9451" y="9698"/>
                    </a:cubicBezTo>
                    <a:cubicBezTo>
                      <a:pt x="9906" y="9167"/>
                      <a:pt x="10007" y="6673"/>
                      <a:pt x="10000" y="5090"/>
                    </a:cubicBezTo>
                    <a:cubicBezTo>
                      <a:pt x="9993" y="3509"/>
                      <a:pt x="10024" y="1001"/>
                      <a:pt x="9445" y="4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222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/>
              </a:p>
            </p:txBody>
          </p:sp>
          <p:grpSp>
            <p:nvGrpSpPr>
              <p:cNvPr id="12" name="组 11"/>
              <p:cNvGrpSpPr/>
              <p:nvPr/>
            </p:nvGrpSpPr>
            <p:grpSpPr>
              <a:xfrm>
                <a:off x="1097557" y="700499"/>
                <a:ext cx="7498976" cy="5278764"/>
                <a:chOff x="220266" y="267321"/>
                <a:chExt cx="8471454" cy="5963322"/>
              </a:xfrm>
            </p:grpSpPr>
            <p:sp>
              <p:nvSpPr>
                <p:cNvPr id="13" name="任意多边形 5"/>
                <p:cNvSpPr>
                  <a:spLocks/>
                </p:cNvSpPr>
                <p:nvPr/>
              </p:nvSpPr>
              <p:spPr bwMode="auto">
                <a:xfrm rot="17654373" flipH="1" flipV="1">
                  <a:off x="1730411" y="678404"/>
                  <a:ext cx="552565" cy="485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14" name="任意多边形 5"/>
                <p:cNvSpPr>
                  <a:spLocks/>
                </p:cNvSpPr>
                <p:nvPr/>
              </p:nvSpPr>
              <p:spPr bwMode="auto">
                <a:xfrm rot="16907243">
                  <a:off x="4216632" y="5557959"/>
                  <a:ext cx="786306" cy="55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15" name="任意多边形 5"/>
                <p:cNvSpPr>
                  <a:spLocks/>
                </p:cNvSpPr>
                <p:nvPr/>
              </p:nvSpPr>
              <p:spPr bwMode="auto">
                <a:xfrm rot="13080071" flipV="1">
                  <a:off x="5621285" y="5498834"/>
                  <a:ext cx="1174339" cy="709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16" name="任意多边形 5"/>
                <p:cNvSpPr>
                  <a:spLocks/>
                </p:cNvSpPr>
                <p:nvPr/>
              </p:nvSpPr>
              <p:spPr bwMode="auto">
                <a:xfrm rot="802933">
                  <a:off x="452500" y="3018241"/>
                  <a:ext cx="786307" cy="55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17" name="任意多边形 5"/>
                <p:cNvSpPr>
                  <a:spLocks/>
                </p:cNvSpPr>
                <p:nvPr/>
              </p:nvSpPr>
              <p:spPr bwMode="auto">
                <a:xfrm rot="7653227">
                  <a:off x="1269784" y="613926"/>
                  <a:ext cx="786306" cy="55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18" name="任意多边形 5"/>
                <p:cNvSpPr>
                  <a:spLocks/>
                </p:cNvSpPr>
                <p:nvPr/>
              </p:nvSpPr>
              <p:spPr bwMode="auto">
                <a:xfrm rot="8519929">
                  <a:off x="5066513" y="489735"/>
                  <a:ext cx="1042336" cy="628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19" name="任意多边形 5"/>
                <p:cNvSpPr>
                  <a:spLocks/>
                </p:cNvSpPr>
                <p:nvPr/>
              </p:nvSpPr>
              <p:spPr bwMode="auto">
                <a:xfrm rot="8136384">
                  <a:off x="6770669" y="759154"/>
                  <a:ext cx="715114" cy="42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20" name="任意多边形 5"/>
                <p:cNvSpPr>
                  <a:spLocks/>
                </p:cNvSpPr>
                <p:nvPr/>
              </p:nvSpPr>
              <p:spPr bwMode="auto">
                <a:xfrm rot="19575269">
                  <a:off x="6528700" y="5355523"/>
                  <a:ext cx="884347" cy="6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21" name="任意多边形 5"/>
                <p:cNvSpPr>
                  <a:spLocks/>
                </p:cNvSpPr>
                <p:nvPr/>
              </p:nvSpPr>
              <p:spPr bwMode="auto">
                <a:xfrm rot="12242146">
                  <a:off x="7749041" y="2862888"/>
                  <a:ext cx="786307" cy="55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22" name="任意多边形 5"/>
                <p:cNvSpPr>
                  <a:spLocks/>
                </p:cNvSpPr>
                <p:nvPr/>
              </p:nvSpPr>
              <p:spPr bwMode="auto">
                <a:xfrm rot="8134128" flipH="1" flipV="1">
                  <a:off x="1910905" y="5360499"/>
                  <a:ext cx="997753" cy="70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23" name="任意多边形 5"/>
                <p:cNvSpPr>
                  <a:spLocks/>
                </p:cNvSpPr>
                <p:nvPr/>
              </p:nvSpPr>
              <p:spPr bwMode="auto">
                <a:xfrm rot="520332">
                  <a:off x="403478" y="3946184"/>
                  <a:ext cx="884348" cy="628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24" name="任意多边形 5"/>
                <p:cNvSpPr>
                  <a:spLocks/>
                </p:cNvSpPr>
                <p:nvPr/>
              </p:nvSpPr>
              <p:spPr bwMode="auto">
                <a:xfrm rot="9318673" flipH="1" flipV="1">
                  <a:off x="3828499" y="5314049"/>
                  <a:ext cx="818562" cy="58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25" name="任意多边形 5"/>
                <p:cNvSpPr>
                  <a:spLocks/>
                </p:cNvSpPr>
                <p:nvPr/>
              </p:nvSpPr>
              <p:spPr bwMode="auto">
                <a:xfrm rot="10163464" flipH="1" flipV="1">
                  <a:off x="5030370" y="5370507"/>
                  <a:ext cx="904032" cy="798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26" name="任意多边形 5"/>
                <p:cNvSpPr>
                  <a:spLocks/>
                </p:cNvSpPr>
                <p:nvPr/>
              </p:nvSpPr>
              <p:spPr bwMode="auto">
                <a:xfrm rot="11893978" flipV="1">
                  <a:off x="2518724" y="5335164"/>
                  <a:ext cx="1221912" cy="86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27" name="任意多边形 5"/>
                <p:cNvSpPr>
                  <a:spLocks/>
                </p:cNvSpPr>
                <p:nvPr/>
              </p:nvSpPr>
              <p:spPr bwMode="auto">
                <a:xfrm rot="13517811" flipH="1" flipV="1">
                  <a:off x="274478" y="2395212"/>
                  <a:ext cx="1089753" cy="77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28" name="任意多边形 5"/>
                <p:cNvSpPr>
                  <a:spLocks/>
                </p:cNvSpPr>
                <p:nvPr/>
              </p:nvSpPr>
              <p:spPr bwMode="auto">
                <a:xfrm rot="18295897" flipH="1" flipV="1">
                  <a:off x="2023764" y="595233"/>
                  <a:ext cx="818562" cy="58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29" name="任意多边形 5"/>
                <p:cNvSpPr>
                  <a:spLocks/>
                </p:cNvSpPr>
                <p:nvPr/>
              </p:nvSpPr>
              <p:spPr bwMode="auto">
                <a:xfrm rot="14161704" flipH="1" flipV="1">
                  <a:off x="514834" y="1048516"/>
                  <a:ext cx="904032" cy="798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30" name="任意多边形 5"/>
                <p:cNvSpPr>
                  <a:spLocks/>
                </p:cNvSpPr>
                <p:nvPr/>
              </p:nvSpPr>
              <p:spPr bwMode="auto">
                <a:xfrm rot="5674495">
                  <a:off x="2944478" y="393486"/>
                  <a:ext cx="987176" cy="734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31" name="任意多边形 5"/>
                <p:cNvSpPr>
                  <a:spLocks/>
                </p:cNvSpPr>
                <p:nvPr/>
              </p:nvSpPr>
              <p:spPr bwMode="auto">
                <a:xfrm rot="15232529" flipH="1">
                  <a:off x="4001659" y="574621"/>
                  <a:ext cx="790357" cy="561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32" name="任意多边形 5"/>
                <p:cNvSpPr>
                  <a:spLocks/>
                </p:cNvSpPr>
                <p:nvPr/>
              </p:nvSpPr>
              <p:spPr bwMode="auto">
                <a:xfrm rot="19151294" flipH="1" flipV="1">
                  <a:off x="7094644" y="663837"/>
                  <a:ext cx="941754" cy="72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33" name="任意多边形 5"/>
                <p:cNvSpPr>
                  <a:spLocks/>
                </p:cNvSpPr>
                <p:nvPr/>
              </p:nvSpPr>
              <p:spPr bwMode="auto">
                <a:xfrm rot="9232592">
                  <a:off x="5488591" y="603133"/>
                  <a:ext cx="843396" cy="60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34" name="任意多边形 5"/>
                <p:cNvSpPr>
                  <a:spLocks/>
                </p:cNvSpPr>
                <p:nvPr/>
              </p:nvSpPr>
              <p:spPr bwMode="auto">
                <a:xfrm rot="15229593">
                  <a:off x="7374785" y="4914437"/>
                  <a:ext cx="1093540" cy="77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35" name="任意多边形 5"/>
                <p:cNvSpPr>
                  <a:spLocks/>
                </p:cNvSpPr>
                <p:nvPr/>
              </p:nvSpPr>
              <p:spPr bwMode="auto">
                <a:xfrm rot="2738730" flipH="1" flipV="1">
                  <a:off x="7634503" y="3336401"/>
                  <a:ext cx="1053784" cy="74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36" name="任意多边形 5"/>
                <p:cNvSpPr>
                  <a:spLocks/>
                </p:cNvSpPr>
                <p:nvPr/>
              </p:nvSpPr>
              <p:spPr bwMode="auto">
                <a:xfrm flipH="1" flipV="1">
                  <a:off x="7664260" y="1672256"/>
                  <a:ext cx="1027460" cy="739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37" name="任意多边形 5"/>
                <p:cNvSpPr>
                  <a:spLocks/>
                </p:cNvSpPr>
                <p:nvPr/>
              </p:nvSpPr>
              <p:spPr bwMode="auto">
                <a:xfrm rot="18641654">
                  <a:off x="1231687" y="5382426"/>
                  <a:ext cx="951926" cy="676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38" name="任意多边形 5"/>
                <p:cNvSpPr>
                  <a:spLocks/>
                </p:cNvSpPr>
                <p:nvPr/>
              </p:nvSpPr>
              <p:spPr bwMode="auto">
                <a:xfrm rot="288769">
                  <a:off x="325495" y="4900178"/>
                  <a:ext cx="1093540" cy="77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39" name="任意多边形 5"/>
                <p:cNvSpPr>
                  <a:spLocks/>
                </p:cNvSpPr>
                <p:nvPr/>
              </p:nvSpPr>
              <p:spPr bwMode="auto">
                <a:xfrm rot="13614573" flipV="1">
                  <a:off x="3401554" y="5306543"/>
                  <a:ext cx="862596" cy="740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40" name="任意多边形 5"/>
                <p:cNvSpPr>
                  <a:spLocks/>
                </p:cNvSpPr>
                <p:nvPr/>
              </p:nvSpPr>
              <p:spPr bwMode="auto">
                <a:xfrm rot="13959425" flipV="1">
                  <a:off x="6170122" y="5416928"/>
                  <a:ext cx="812391" cy="577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41" name="任意多边形 5"/>
                <p:cNvSpPr>
                  <a:spLocks/>
                </p:cNvSpPr>
                <p:nvPr/>
              </p:nvSpPr>
              <p:spPr bwMode="auto">
                <a:xfrm rot="21446840" flipV="1">
                  <a:off x="220266" y="3400249"/>
                  <a:ext cx="990172" cy="704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42" name="任意多边形 5"/>
                <p:cNvSpPr>
                  <a:spLocks/>
                </p:cNvSpPr>
                <p:nvPr/>
              </p:nvSpPr>
              <p:spPr bwMode="auto">
                <a:xfrm rot="10375952" flipH="1" flipV="1">
                  <a:off x="302058" y="1672949"/>
                  <a:ext cx="968497" cy="688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43" name="任意多边形 5"/>
                <p:cNvSpPr>
                  <a:spLocks/>
                </p:cNvSpPr>
                <p:nvPr/>
              </p:nvSpPr>
              <p:spPr bwMode="auto">
                <a:xfrm rot="19978554" flipH="1" flipV="1">
                  <a:off x="2488376" y="546068"/>
                  <a:ext cx="968496" cy="68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44" name="任意多边形 5"/>
                <p:cNvSpPr>
                  <a:spLocks/>
                </p:cNvSpPr>
                <p:nvPr/>
              </p:nvSpPr>
              <p:spPr bwMode="auto">
                <a:xfrm flipH="1" flipV="1">
                  <a:off x="7521878" y="993299"/>
                  <a:ext cx="851973" cy="614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45" name="任意多边形 5"/>
                <p:cNvSpPr>
                  <a:spLocks/>
                </p:cNvSpPr>
                <p:nvPr/>
              </p:nvSpPr>
              <p:spPr bwMode="auto">
                <a:xfrm rot="16578489" flipH="1" flipV="1">
                  <a:off x="5861446" y="468363"/>
                  <a:ext cx="812302" cy="631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46" name="任意多边形 5"/>
                <p:cNvSpPr>
                  <a:spLocks/>
                </p:cNvSpPr>
                <p:nvPr/>
              </p:nvSpPr>
              <p:spPr bwMode="auto">
                <a:xfrm rot="2029097" flipH="1" flipV="1">
                  <a:off x="7720748" y="4700129"/>
                  <a:ext cx="710145" cy="50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47" name="任意多边形 5"/>
                <p:cNvSpPr>
                  <a:spLocks/>
                </p:cNvSpPr>
                <p:nvPr/>
              </p:nvSpPr>
              <p:spPr bwMode="auto">
                <a:xfrm rot="8904122" flipV="1">
                  <a:off x="7684177" y="2232075"/>
                  <a:ext cx="883639" cy="722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48" name="任意多边形 5"/>
                <p:cNvSpPr>
                  <a:spLocks/>
                </p:cNvSpPr>
                <p:nvPr/>
              </p:nvSpPr>
              <p:spPr bwMode="auto">
                <a:xfrm rot="215165" flipH="1" flipV="1">
                  <a:off x="7615679" y="4129513"/>
                  <a:ext cx="968497" cy="688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49" name="任意多边形 5"/>
                <p:cNvSpPr>
                  <a:spLocks/>
                </p:cNvSpPr>
                <p:nvPr/>
              </p:nvSpPr>
              <p:spPr bwMode="auto">
                <a:xfrm rot="7322407" flipH="1" flipV="1">
                  <a:off x="871530" y="5329756"/>
                  <a:ext cx="856126" cy="60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50" name="任意多边形 5"/>
                <p:cNvSpPr>
                  <a:spLocks/>
                </p:cNvSpPr>
                <p:nvPr/>
              </p:nvSpPr>
              <p:spPr bwMode="auto">
                <a:xfrm rot="18894776" flipH="1" flipV="1">
                  <a:off x="4599487" y="503572"/>
                  <a:ext cx="981154" cy="697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51" name="任意多边形 5"/>
                <p:cNvSpPr>
                  <a:spLocks/>
                </p:cNvSpPr>
                <p:nvPr/>
              </p:nvSpPr>
              <p:spPr bwMode="auto">
                <a:xfrm rot="12028755" flipV="1">
                  <a:off x="4654719" y="5281351"/>
                  <a:ext cx="1015025" cy="72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52" name="任意多边形 5"/>
                <p:cNvSpPr>
                  <a:spLocks/>
                </p:cNvSpPr>
                <p:nvPr/>
              </p:nvSpPr>
              <p:spPr bwMode="auto">
                <a:xfrm rot="631892" flipH="1">
                  <a:off x="7460485" y="5215473"/>
                  <a:ext cx="473742" cy="336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53" name="任意多边形 5"/>
                <p:cNvSpPr>
                  <a:spLocks/>
                </p:cNvSpPr>
                <p:nvPr/>
              </p:nvSpPr>
              <p:spPr bwMode="auto">
                <a:xfrm rot="12749872" flipH="1" flipV="1">
                  <a:off x="496730" y="2126067"/>
                  <a:ext cx="820273" cy="430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54" name="任意多边形 5"/>
                <p:cNvSpPr>
                  <a:spLocks/>
                </p:cNvSpPr>
                <p:nvPr/>
              </p:nvSpPr>
              <p:spPr bwMode="auto">
                <a:xfrm rot="652517" flipV="1">
                  <a:off x="542325" y="563408"/>
                  <a:ext cx="1015025" cy="72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55" name="任意多边形 5"/>
                <p:cNvSpPr>
                  <a:spLocks/>
                </p:cNvSpPr>
                <p:nvPr/>
              </p:nvSpPr>
              <p:spPr bwMode="auto">
                <a:xfrm rot="8411794">
                  <a:off x="3574967" y="449596"/>
                  <a:ext cx="884403" cy="741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56" name="任意多边形 5"/>
                <p:cNvSpPr>
                  <a:spLocks/>
                </p:cNvSpPr>
                <p:nvPr/>
              </p:nvSpPr>
              <p:spPr bwMode="auto">
                <a:xfrm rot="3532265" flipV="1">
                  <a:off x="6258480" y="474630"/>
                  <a:ext cx="876340" cy="74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57" name="任意多边形 5"/>
                <p:cNvSpPr>
                  <a:spLocks/>
                </p:cNvSpPr>
                <p:nvPr/>
              </p:nvSpPr>
              <p:spPr bwMode="auto">
                <a:xfrm rot="832578" flipH="1" flipV="1">
                  <a:off x="7676145" y="1409292"/>
                  <a:ext cx="680526" cy="49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58" name="任意多边形 5"/>
                <p:cNvSpPr>
                  <a:spLocks/>
                </p:cNvSpPr>
                <p:nvPr/>
              </p:nvSpPr>
              <p:spPr bwMode="auto">
                <a:xfrm rot="5605333" flipH="1" flipV="1">
                  <a:off x="6986635" y="5388119"/>
                  <a:ext cx="727968" cy="51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59" name="任意多边形 5"/>
                <p:cNvSpPr>
                  <a:spLocks/>
                </p:cNvSpPr>
                <p:nvPr/>
              </p:nvSpPr>
              <p:spPr bwMode="auto">
                <a:xfrm rot="2400631" flipH="1" flipV="1">
                  <a:off x="7677424" y="3960565"/>
                  <a:ext cx="820274" cy="430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60" name="任意多边形 5"/>
                <p:cNvSpPr>
                  <a:spLocks/>
                </p:cNvSpPr>
                <p:nvPr/>
              </p:nvSpPr>
              <p:spPr bwMode="auto">
                <a:xfrm rot="12575299" flipH="1" flipV="1">
                  <a:off x="273820" y="4333697"/>
                  <a:ext cx="1025132" cy="728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61" name="任意多边形 5"/>
                <p:cNvSpPr>
                  <a:spLocks/>
                </p:cNvSpPr>
                <p:nvPr/>
              </p:nvSpPr>
              <p:spPr bwMode="auto">
                <a:xfrm rot="6368658" flipH="1" flipV="1">
                  <a:off x="2965875" y="5360017"/>
                  <a:ext cx="727968" cy="51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  <p:sp>
              <p:nvSpPr>
                <p:cNvPr id="62" name="任意多边形 5"/>
                <p:cNvSpPr>
                  <a:spLocks/>
                </p:cNvSpPr>
                <p:nvPr/>
              </p:nvSpPr>
              <p:spPr bwMode="auto">
                <a:xfrm rot="16098538" flipH="1" flipV="1">
                  <a:off x="4461152" y="510598"/>
                  <a:ext cx="727968" cy="51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zh-CN"/>
                </a:p>
              </p:txBody>
            </p:sp>
            <p:sp>
              <p:nvSpPr>
                <p:cNvPr id="63" name="任意多边形 5"/>
                <p:cNvSpPr>
                  <a:spLocks/>
                </p:cNvSpPr>
                <p:nvPr/>
              </p:nvSpPr>
              <p:spPr bwMode="auto">
                <a:xfrm rot="6367471" flipH="1" flipV="1">
                  <a:off x="1770822" y="5440879"/>
                  <a:ext cx="691435" cy="491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/>
                </a:p>
              </p:txBody>
            </p:sp>
          </p:grpSp>
        </p:grpSp>
        <p:sp>
          <p:nvSpPr>
            <p:cNvPr id="10" name="任意多边形 9"/>
            <p:cNvSpPr>
              <a:spLocks/>
            </p:cNvSpPr>
            <p:nvPr/>
          </p:nvSpPr>
          <p:spPr bwMode="auto">
            <a:xfrm>
              <a:off x="2118370" y="1658032"/>
              <a:ext cx="5511403" cy="3429588"/>
            </a:xfrm>
            <a:custGeom>
              <a:avLst/>
              <a:gdLst>
                <a:gd name="T0" fmla="*/ 2466 w 2671"/>
                <a:gd name="T1" fmla="*/ 92 h 1682"/>
                <a:gd name="T2" fmla="*/ 200 w 2671"/>
                <a:gd name="T3" fmla="*/ 99 h 1682"/>
                <a:gd name="T4" fmla="*/ 169 w 2671"/>
                <a:gd name="T5" fmla="*/ 1583 h 1682"/>
                <a:gd name="T6" fmla="*/ 2481 w 2671"/>
                <a:gd name="T7" fmla="*/ 1562 h 1682"/>
                <a:gd name="T8" fmla="*/ 2466 w 2671"/>
                <a:gd name="T9" fmla="*/ 92 h 1682"/>
                <a:gd name="connsiteX0" fmla="*/ 9074 w 9535"/>
                <a:gd name="connsiteY0" fmla="*/ 447 h 9722"/>
                <a:gd name="connsiteX1" fmla="*/ 544 w 9535"/>
                <a:gd name="connsiteY1" fmla="*/ 264 h 9722"/>
                <a:gd name="connsiteX2" fmla="*/ 475 w 9535"/>
                <a:gd name="connsiteY2" fmla="*/ 9311 h 9722"/>
                <a:gd name="connsiteX3" fmla="*/ 9131 w 9535"/>
                <a:gd name="connsiteY3" fmla="*/ 9187 h 9722"/>
                <a:gd name="connsiteX4" fmla="*/ 9074 w 9535"/>
                <a:gd name="connsiteY4" fmla="*/ 447 h 9722"/>
                <a:gd name="connsiteX0" fmla="*/ 9519 w 10001"/>
                <a:gd name="connsiteY0" fmla="*/ 986 h 10526"/>
                <a:gd name="connsiteX1" fmla="*/ 5107 w 10001"/>
                <a:gd name="connsiteY1" fmla="*/ 519 h 10526"/>
                <a:gd name="connsiteX2" fmla="*/ 573 w 10001"/>
                <a:gd name="connsiteY2" fmla="*/ 798 h 10526"/>
                <a:gd name="connsiteX3" fmla="*/ 500 w 10001"/>
                <a:gd name="connsiteY3" fmla="*/ 10103 h 10526"/>
                <a:gd name="connsiteX4" fmla="*/ 9578 w 10001"/>
                <a:gd name="connsiteY4" fmla="*/ 9976 h 10526"/>
                <a:gd name="connsiteX5" fmla="*/ 9519 w 10001"/>
                <a:gd name="connsiteY5" fmla="*/ 986 h 10526"/>
                <a:gd name="connsiteX0" fmla="*/ 9561 w 10043"/>
                <a:gd name="connsiteY0" fmla="*/ 870 h 10410"/>
                <a:gd name="connsiteX1" fmla="*/ 5149 w 10043"/>
                <a:gd name="connsiteY1" fmla="*/ 403 h 10410"/>
                <a:gd name="connsiteX2" fmla="*/ 533 w 10043"/>
                <a:gd name="connsiteY2" fmla="*/ 862 h 10410"/>
                <a:gd name="connsiteX3" fmla="*/ 542 w 10043"/>
                <a:gd name="connsiteY3" fmla="*/ 9987 h 10410"/>
                <a:gd name="connsiteX4" fmla="*/ 9620 w 10043"/>
                <a:gd name="connsiteY4" fmla="*/ 9860 h 10410"/>
                <a:gd name="connsiteX5" fmla="*/ 9561 w 10043"/>
                <a:gd name="connsiteY5" fmla="*/ 870 h 10410"/>
                <a:gd name="connsiteX0" fmla="*/ 9572 w 10054"/>
                <a:gd name="connsiteY0" fmla="*/ 835 h 10375"/>
                <a:gd name="connsiteX1" fmla="*/ 5160 w 10054"/>
                <a:gd name="connsiteY1" fmla="*/ 368 h 10375"/>
                <a:gd name="connsiteX2" fmla="*/ 544 w 10054"/>
                <a:gd name="connsiteY2" fmla="*/ 827 h 10375"/>
                <a:gd name="connsiteX3" fmla="*/ 553 w 10054"/>
                <a:gd name="connsiteY3" fmla="*/ 9952 h 10375"/>
                <a:gd name="connsiteX4" fmla="*/ 9631 w 10054"/>
                <a:gd name="connsiteY4" fmla="*/ 9825 h 10375"/>
                <a:gd name="connsiteX5" fmla="*/ 9572 w 10054"/>
                <a:gd name="connsiteY5" fmla="*/ 835 h 10375"/>
                <a:gd name="connsiteX0" fmla="*/ 9532 w 10014"/>
                <a:gd name="connsiteY0" fmla="*/ 835 h 10375"/>
                <a:gd name="connsiteX1" fmla="*/ 5120 w 10014"/>
                <a:gd name="connsiteY1" fmla="*/ 368 h 10375"/>
                <a:gd name="connsiteX2" fmla="*/ 504 w 10014"/>
                <a:gd name="connsiteY2" fmla="*/ 827 h 10375"/>
                <a:gd name="connsiteX3" fmla="*/ 513 w 10014"/>
                <a:gd name="connsiteY3" fmla="*/ 9952 h 10375"/>
                <a:gd name="connsiteX4" fmla="*/ 9591 w 10014"/>
                <a:gd name="connsiteY4" fmla="*/ 9825 h 10375"/>
                <a:gd name="connsiteX5" fmla="*/ 9532 w 10014"/>
                <a:gd name="connsiteY5" fmla="*/ 835 h 10375"/>
                <a:gd name="connsiteX0" fmla="*/ 9532 w 10014"/>
                <a:gd name="connsiteY0" fmla="*/ 653 h 10193"/>
                <a:gd name="connsiteX1" fmla="*/ 5120 w 10014"/>
                <a:gd name="connsiteY1" fmla="*/ 186 h 10193"/>
                <a:gd name="connsiteX2" fmla="*/ 504 w 10014"/>
                <a:gd name="connsiteY2" fmla="*/ 645 h 10193"/>
                <a:gd name="connsiteX3" fmla="*/ 513 w 10014"/>
                <a:gd name="connsiteY3" fmla="*/ 9770 h 10193"/>
                <a:gd name="connsiteX4" fmla="*/ 9591 w 10014"/>
                <a:gd name="connsiteY4" fmla="*/ 9643 h 10193"/>
                <a:gd name="connsiteX5" fmla="*/ 9532 w 10014"/>
                <a:gd name="connsiteY5" fmla="*/ 653 h 10193"/>
                <a:gd name="connsiteX0" fmla="*/ 9532 w 10014"/>
                <a:gd name="connsiteY0" fmla="*/ 579 h 10119"/>
                <a:gd name="connsiteX1" fmla="*/ 5120 w 10014"/>
                <a:gd name="connsiteY1" fmla="*/ 112 h 10119"/>
                <a:gd name="connsiteX2" fmla="*/ 504 w 10014"/>
                <a:gd name="connsiteY2" fmla="*/ 571 h 10119"/>
                <a:gd name="connsiteX3" fmla="*/ 513 w 10014"/>
                <a:gd name="connsiteY3" fmla="*/ 9696 h 10119"/>
                <a:gd name="connsiteX4" fmla="*/ 9591 w 10014"/>
                <a:gd name="connsiteY4" fmla="*/ 9569 h 10119"/>
                <a:gd name="connsiteX5" fmla="*/ 9532 w 10014"/>
                <a:gd name="connsiteY5" fmla="*/ 579 h 10119"/>
                <a:gd name="connsiteX0" fmla="*/ 9560 w 10042"/>
                <a:gd name="connsiteY0" fmla="*/ 783 h 10323"/>
                <a:gd name="connsiteX1" fmla="*/ 5132 w 10042"/>
                <a:gd name="connsiteY1" fmla="*/ 521 h 10323"/>
                <a:gd name="connsiteX2" fmla="*/ 532 w 10042"/>
                <a:gd name="connsiteY2" fmla="*/ 775 h 10323"/>
                <a:gd name="connsiteX3" fmla="*/ 541 w 10042"/>
                <a:gd name="connsiteY3" fmla="*/ 9900 h 10323"/>
                <a:gd name="connsiteX4" fmla="*/ 9619 w 10042"/>
                <a:gd name="connsiteY4" fmla="*/ 9773 h 10323"/>
                <a:gd name="connsiteX5" fmla="*/ 9560 w 10042"/>
                <a:gd name="connsiteY5" fmla="*/ 783 h 10323"/>
                <a:gd name="connsiteX0" fmla="*/ 9562 w 10044"/>
                <a:gd name="connsiteY0" fmla="*/ 560 h 10100"/>
                <a:gd name="connsiteX1" fmla="*/ 5134 w 10044"/>
                <a:gd name="connsiteY1" fmla="*/ 298 h 10100"/>
                <a:gd name="connsiteX2" fmla="*/ 534 w 10044"/>
                <a:gd name="connsiteY2" fmla="*/ 552 h 10100"/>
                <a:gd name="connsiteX3" fmla="*/ 543 w 10044"/>
                <a:gd name="connsiteY3" fmla="*/ 9677 h 10100"/>
                <a:gd name="connsiteX4" fmla="*/ 9621 w 10044"/>
                <a:gd name="connsiteY4" fmla="*/ 9550 h 10100"/>
                <a:gd name="connsiteX5" fmla="*/ 9562 w 10044"/>
                <a:gd name="connsiteY5" fmla="*/ 560 h 10100"/>
                <a:gd name="connsiteX0" fmla="*/ 9598 w 10080"/>
                <a:gd name="connsiteY0" fmla="*/ 482 h 10022"/>
                <a:gd name="connsiteX1" fmla="*/ 5170 w 10080"/>
                <a:gd name="connsiteY1" fmla="*/ 220 h 10022"/>
                <a:gd name="connsiteX2" fmla="*/ 504 w 10080"/>
                <a:gd name="connsiteY2" fmla="*/ 602 h 10022"/>
                <a:gd name="connsiteX3" fmla="*/ 579 w 10080"/>
                <a:gd name="connsiteY3" fmla="*/ 9599 h 10022"/>
                <a:gd name="connsiteX4" fmla="*/ 9657 w 10080"/>
                <a:gd name="connsiteY4" fmla="*/ 9472 h 10022"/>
                <a:gd name="connsiteX5" fmla="*/ 9598 w 10080"/>
                <a:gd name="connsiteY5" fmla="*/ 482 h 10022"/>
                <a:gd name="connsiteX0" fmla="*/ 9553 w 10035"/>
                <a:gd name="connsiteY0" fmla="*/ 453 h 9993"/>
                <a:gd name="connsiteX1" fmla="*/ 5125 w 10035"/>
                <a:gd name="connsiteY1" fmla="*/ 191 h 9993"/>
                <a:gd name="connsiteX2" fmla="*/ 459 w 10035"/>
                <a:gd name="connsiteY2" fmla="*/ 573 h 9993"/>
                <a:gd name="connsiteX3" fmla="*/ 534 w 10035"/>
                <a:gd name="connsiteY3" fmla="*/ 9570 h 9993"/>
                <a:gd name="connsiteX4" fmla="*/ 9612 w 10035"/>
                <a:gd name="connsiteY4" fmla="*/ 9443 h 9993"/>
                <a:gd name="connsiteX5" fmla="*/ 9553 w 10035"/>
                <a:gd name="connsiteY5" fmla="*/ 453 h 9993"/>
                <a:gd name="connsiteX0" fmla="*/ 9520 w 10000"/>
                <a:gd name="connsiteY0" fmla="*/ 453 h 10000"/>
                <a:gd name="connsiteX1" fmla="*/ 5107 w 10000"/>
                <a:gd name="connsiteY1" fmla="*/ 191 h 10000"/>
                <a:gd name="connsiteX2" fmla="*/ 457 w 10000"/>
                <a:gd name="connsiteY2" fmla="*/ 573 h 10000"/>
                <a:gd name="connsiteX3" fmla="*/ 532 w 10000"/>
                <a:gd name="connsiteY3" fmla="*/ 9577 h 10000"/>
                <a:gd name="connsiteX4" fmla="*/ 9578 w 10000"/>
                <a:gd name="connsiteY4" fmla="*/ 9450 h 10000"/>
                <a:gd name="connsiteX5" fmla="*/ 9520 w 10000"/>
                <a:gd name="connsiteY5" fmla="*/ 453 h 10000"/>
                <a:gd name="connsiteX0" fmla="*/ 9520 w 10000"/>
                <a:gd name="connsiteY0" fmla="*/ 445 h 9992"/>
                <a:gd name="connsiteX1" fmla="*/ 5107 w 10000"/>
                <a:gd name="connsiteY1" fmla="*/ 183 h 9992"/>
                <a:gd name="connsiteX2" fmla="*/ 457 w 10000"/>
                <a:gd name="connsiteY2" fmla="*/ 565 h 9992"/>
                <a:gd name="connsiteX3" fmla="*/ 532 w 10000"/>
                <a:gd name="connsiteY3" fmla="*/ 9569 h 9992"/>
                <a:gd name="connsiteX4" fmla="*/ 9578 w 10000"/>
                <a:gd name="connsiteY4" fmla="*/ 9442 h 9992"/>
                <a:gd name="connsiteX5" fmla="*/ 9520 w 10000"/>
                <a:gd name="connsiteY5" fmla="*/ 445 h 9992"/>
                <a:gd name="connsiteX0" fmla="*/ 9561 w 10041"/>
                <a:gd name="connsiteY0" fmla="*/ 695 h 10250"/>
                <a:gd name="connsiteX1" fmla="*/ 5115 w 10041"/>
                <a:gd name="connsiteY1" fmla="*/ 356 h 10250"/>
                <a:gd name="connsiteX2" fmla="*/ 498 w 10041"/>
                <a:gd name="connsiteY2" fmla="*/ 815 h 10250"/>
                <a:gd name="connsiteX3" fmla="*/ 573 w 10041"/>
                <a:gd name="connsiteY3" fmla="*/ 9827 h 10250"/>
                <a:gd name="connsiteX4" fmla="*/ 9619 w 10041"/>
                <a:gd name="connsiteY4" fmla="*/ 9700 h 10250"/>
                <a:gd name="connsiteX5" fmla="*/ 9561 w 10041"/>
                <a:gd name="connsiteY5" fmla="*/ 695 h 10250"/>
                <a:gd name="connsiteX0" fmla="*/ 9561 w 9999"/>
                <a:gd name="connsiteY0" fmla="*/ 695 h 10250"/>
                <a:gd name="connsiteX1" fmla="*/ 5115 w 9999"/>
                <a:gd name="connsiteY1" fmla="*/ 356 h 10250"/>
                <a:gd name="connsiteX2" fmla="*/ 498 w 9999"/>
                <a:gd name="connsiteY2" fmla="*/ 815 h 10250"/>
                <a:gd name="connsiteX3" fmla="*/ 573 w 9999"/>
                <a:gd name="connsiteY3" fmla="*/ 9827 h 10250"/>
                <a:gd name="connsiteX4" fmla="*/ 9619 w 9999"/>
                <a:gd name="connsiteY4" fmla="*/ 9700 h 10250"/>
                <a:gd name="connsiteX5" fmla="*/ 9561 w 9999"/>
                <a:gd name="connsiteY5" fmla="*/ 695 h 10250"/>
                <a:gd name="connsiteX0" fmla="*/ 9562 w 10000"/>
                <a:gd name="connsiteY0" fmla="*/ 678 h 10000"/>
                <a:gd name="connsiteX1" fmla="*/ 5116 w 10000"/>
                <a:gd name="connsiteY1" fmla="*/ 347 h 10000"/>
                <a:gd name="connsiteX2" fmla="*/ 498 w 10000"/>
                <a:gd name="connsiteY2" fmla="*/ 795 h 10000"/>
                <a:gd name="connsiteX3" fmla="*/ 573 w 10000"/>
                <a:gd name="connsiteY3" fmla="*/ 9587 h 10000"/>
                <a:gd name="connsiteX4" fmla="*/ 9620 w 10000"/>
                <a:gd name="connsiteY4" fmla="*/ 9463 h 10000"/>
                <a:gd name="connsiteX5" fmla="*/ 9562 w 10000"/>
                <a:gd name="connsiteY5" fmla="*/ 678 h 10000"/>
                <a:gd name="connsiteX0" fmla="*/ 9598 w 10036"/>
                <a:gd name="connsiteY0" fmla="*/ 678 h 10408"/>
                <a:gd name="connsiteX1" fmla="*/ 5152 w 10036"/>
                <a:gd name="connsiteY1" fmla="*/ 347 h 10408"/>
                <a:gd name="connsiteX2" fmla="*/ 534 w 10036"/>
                <a:gd name="connsiteY2" fmla="*/ 795 h 10408"/>
                <a:gd name="connsiteX3" fmla="*/ 609 w 10036"/>
                <a:gd name="connsiteY3" fmla="*/ 9587 h 10408"/>
                <a:gd name="connsiteX4" fmla="*/ 5168 w 10036"/>
                <a:gd name="connsiteY4" fmla="*/ 10029 h 10408"/>
                <a:gd name="connsiteX5" fmla="*/ 9656 w 10036"/>
                <a:gd name="connsiteY5" fmla="*/ 9463 h 10408"/>
                <a:gd name="connsiteX6" fmla="*/ 9598 w 10036"/>
                <a:gd name="connsiteY6" fmla="*/ 678 h 10408"/>
                <a:gd name="connsiteX0" fmla="*/ 9598 w 10036"/>
                <a:gd name="connsiteY0" fmla="*/ 678 h 10408"/>
                <a:gd name="connsiteX1" fmla="*/ 5152 w 10036"/>
                <a:gd name="connsiteY1" fmla="*/ 347 h 10408"/>
                <a:gd name="connsiteX2" fmla="*/ 534 w 10036"/>
                <a:gd name="connsiteY2" fmla="*/ 795 h 10408"/>
                <a:gd name="connsiteX3" fmla="*/ 609 w 10036"/>
                <a:gd name="connsiteY3" fmla="*/ 9587 h 10408"/>
                <a:gd name="connsiteX4" fmla="*/ 5168 w 10036"/>
                <a:gd name="connsiteY4" fmla="*/ 10029 h 10408"/>
                <a:gd name="connsiteX5" fmla="*/ 9656 w 10036"/>
                <a:gd name="connsiteY5" fmla="*/ 9463 h 10408"/>
                <a:gd name="connsiteX6" fmla="*/ 9598 w 10036"/>
                <a:gd name="connsiteY6" fmla="*/ 678 h 10408"/>
                <a:gd name="connsiteX0" fmla="*/ 9598 w 10036"/>
                <a:gd name="connsiteY0" fmla="*/ 678 h 10408"/>
                <a:gd name="connsiteX1" fmla="*/ 5152 w 10036"/>
                <a:gd name="connsiteY1" fmla="*/ 347 h 10408"/>
                <a:gd name="connsiteX2" fmla="*/ 534 w 10036"/>
                <a:gd name="connsiteY2" fmla="*/ 795 h 10408"/>
                <a:gd name="connsiteX3" fmla="*/ 609 w 10036"/>
                <a:gd name="connsiteY3" fmla="*/ 9587 h 10408"/>
                <a:gd name="connsiteX4" fmla="*/ 5168 w 10036"/>
                <a:gd name="connsiteY4" fmla="*/ 10029 h 10408"/>
                <a:gd name="connsiteX5" fmla="*/ 9656 w 10036"/>
                <a:gd name="connsiteY5" fmla="*/ 9463 h 10408"/>
                <a:gd name="connsiteX6" fmla="*/ 9598 w 10036"/>
                <a:gd name="connsiteY6" fmla="*/ 678 h 10408"/>
                <a:gd name="connsiteX0" fmla="*/ 9604 w 10042"/>
                <a:gd name="connsiteY0" fmla="*/ 678 h 10231"/>
                <a:gd name="connsiteX1" fmla="*/ 5158 w 10042"/>
                <a:gd name="connsiteY1" fmla="*/ 347 h 10231"/>
                <a:gd name="connsiteX2" fmla="*/ 540 w 10042"/>
                <a:gd name="connsiteY2" fmla="*/ 795 h 10231"/>
                <a:gd name="connsiteX3" fmla="*/ 615 w 10042"/>
                <a:gd name="connsiteY3" fmla="*/ 9587 h 10231"/>
                <a:gd name="connsiteX4" fmla="*/ 5174 w 10042"/>
                <a:gd name="connsiteY4" fmla="*/ 10029 h 10231"/>
                <a:gd name="connsiteX5" fmla="*/ 9662 w 10042"/>
                <a:gd name="connsiteY5" fmla="*/ 9463 h 10231"/>
                <a:gd name="connsiteX6" fmla="*/ 9604 w 10042"/>
                <a:gd name="connsiteY6" fmla="*/ 678 h 10231"/>
                <a:gd name="connsiteX0" fmla="*/ 9631 w 10069"/>
                <a:gd name="connsiteY0" fmla="*/ 685 h 10297"/>
                <a:gd name="connsiteX1" fmla="*/ 5185 w 10069"/>
                <a:gd name="connsiteY1" fmla="*/ 354 h 10297"/>
                <a:gd name="connsiteX2" fmla="*/ 567 w 10069"/>
                <a:gd name="connsiteY2" fmla="*/ 802 h 10297"/>
                <a:gd name="connsiteX3" fmla="*/ 593 w 10069"/>
                <a:gd name="connsiteY3" fmla="*/ 9694 h 10297"/>
                <a:gd name="connsiteX4" fmla="*/ 5201 w 10069"/>
                <a:gd name="connsiteY4" fmla="*/ 10036 h 10297"/>
                <a:gd name="connsiteX5" fmla="*/ 9689 w 10069"/>
                <a:gd name="connsiteY5" fmla="*/ 9470 h 10297"/>
                <a:gd name="connsiteX6" fmla="*/ 9631 w 10069"/>
                <a:gd name="connsiteY6" fmla="*/ 685 h 10297"/>
                <a:gd name="connsiteX0" fmla="*/ 9642 w 10080"/>
                <a:gd name="connsiteY0" fmla="*/ 685 h 10204"/>
                <a:gd name="connsiteX1" fmla="*/ 5196 w 10080"/>
                <a:gd name="connsiteY1" fmla="*/ 354 h 10204"/>
                <a:gd name="connsiteX2" fmla="*/ 578 w 10080"/>
                <a:gd name="connsiteY2" fmla="*/ 802 h 10204"/>
                <a:gd name="connsiteX3" fmla="*/ 604 w 10080"/>
                <a:gd name="connsiteY3" fmla="*/ 9694 h 10204"/>
                <a:gd name="connsiteX4" fmla="*/ 5212 w 10080"/>
                <a:gd name="connsiteY4" fmla="*/ 10036 h 10204"/>
                <a:gd name="connsiteX5" fmla="*/ 9700 w 10080"/>
                <a:gd name="connsiteY5" fmla="*/ 9470 h 10204"/>
                <a:gd name="connsiteX6" fmla="*/ 9642 w 10080"/>
                <a:gd name="connsiteY6" fmla="*/ 685 h 10204"/>
                <a:gd name="connsiteX0" fmla="*/ 9642 w 10204"/>
                <a:gd name="connsiteY0" fmla="*/ 772 h 10409"/>
                <a:gd name="connsiteX1" fmla="*/ 5196 w 10204"/>
                <a:gd name="connsiteY1" fmla="*/ 441 h 10409"/>
                <a:gd name="connsiteX2" fmla="*/ 578 w 10204"/>
                <a:gd name="connsiteY2" fmla="*/ 889 h 10409"/>
                <a:gd name="connsiteX3" fmla="*/ 604 w 10204"/>
                <a:gd name="connsiteY3" fmla="*/ 9781 h 10409"/>
                <a:gd name="connsiteX4" fmla="*/ 5212 w 10204"/>
                <a:gd name="connsiteY4" fmla="*/ 10123 h 10409"/>
                <a:gd name="connsiteX5" fmla="*/ 9651 w 10204"/>
                <a:gd name="connsiteY5" fmla="*/ 9758 h 10409"/>
                <a:gd name="connsiteX6" fmla="*/ 9642 w 10204"/>
                <a:gd name="connsiteY6" fmla="*/ 772 h 10409"/>
                <a:gd name="connsiteX0" fmla="*/ 9642 w 10230"/>
                <a:gd name="connsiteY0" fmla="*/ 772 h 10250"/>
                <a:gd name="connsiteX1" fmla="*/ 5196 w 10230"/>
                <a:gd name="connsiteY1" fmla="*/ 441 h 10250"/>
                <a:gd name="connsiteX2" fmla="*/ 578 w 10230"/>
                <a:gd name="connsiteY2" fmla="*/ 889 h 10250"/>
                <a:gd name="connsiteX3" fmla="*/ 604 w 10230"/>
                <a:gd name="connsiteY3" fmla="*/ 9781 h 10250"/>
                <a:gd name="connsiteX4" fmla="*/ 5212 w 10230"/>
                <a:gd name="connsiteY4" fmla="*/ 10123 h 10250"/>
                <a:gd name="connsiteX5" fmla="*/ 9651 w 10230"/>
                <a:gd name="connsiteY5" fmla="*/ 9758 h 10250"/>
                <a:gd name="connsiteX6" fmla="*/ 9642 w 10230"/>
                <a:gd name="connsiteY6" fmla="*/ 772 h 10250"/>
                <a:gd name="connsiteX0" fmla="*/ 9642 w 10133"/>
                <a:gd name="connsiteY0" fmla="*/ 772 h 10250"/>
                <a:gd name="connsiteX1" fmla="*/ 5196 w 10133"/>
                <a:gd name="connsiteY1" fmla="*/ 441 h 10250"/>
                <a:gd name="connsiteX2" fmla="*/ 578 w 10133"/>
                <a:gd name="connsiteY2" fmla="*/ 889 h 10250"/>
                <a:gd name="connsiteX3" fmla="*/ 604 w 10133"/>
                <a:gd name="connsiteY3" fmla="*/ 9781 h 10250"/>
                <a:gd name="connsiteX4" fmla="*/ 5212 w 10133"/>
                <a:gd name="connsiteY4" fmla="*/ 10123 h 10250"/>
                <a:gd name="connsiteX5" fmla="*/ 9651 w 10133"/>
                <a:gd name="connsiteY5" fmla="*/ 9758 h 10250"/>
                <a:gd name="connsiteX6" fmla="*/ 9642 w 10133"/>
                <a:gd name="connsiteY6" fmla="*/ 772 h 10250"/>
                <a:gd name="connsiteX0" fmla="*/ 9642 w 10150"/>
                <a:gd name="connsiteY0" fmla="*/ 779 h 10263"/>
                <a:gd name="connsiteX1" fmla="*/ 5196 w 10150"/>
                <a:gd name="connsiteY1" fmla="*/ 448 h 10263"/>
                <a:gd name="connsiteX2" fmla="*/ 578 w 10150"/>
                <a:gd name="connsiteY2" fmla="*/ 896 h 10263"/>
                <a:gd name="connsiteX3" fmla="*/ 604 w 10150"/>
                <a:gd name="connsiteY3" fmla="*/ 9788 h 10263"/>
                <a:gd name="connsiteX4" fmla="*/ 5212 w 10150"/>
                <a:gd name="connsiteY4" fmla="*/ 10130 h 10263"/>
                <a:gd name="connsiteX5" fmla="*/ 9684 w 10150"/>
                <a:gd name="connsiteY5" fmla="*/ 9865 h 10263"/>
                <a:gd name="connsiteX6" fmla="*/ 9642 w 10150"/>
                <a:gd name="connsiteY6" fmla="*/ 779 h 10263"/>
                <a:gd name="connsiteX0" fmla="*/ 9642 w 10204"/>
                <a:gd name="connsiteY0" fmla="*/ 779 h 10257"/>
                <a:gd name="connsiteX1" fmla="*/ 5196 w 10204"/>
                <a:gd name="connsiteY1" fmla="*/ 448 h 10257"/>
                <a:gd name="connsiteX2" fmla="*/ 578 w 10204"/>
                <a:gd name="connsiteY2" fmla="*/ 896 h 10257"/>
                <a:gd name="connsiteX3" fmla="*/ 604 w 10204"/>
                <a:gd name="connsiteY3" fmla="*/ 9788 h 10257"/>
                <a:gd name="connsiteX4" fmla="*/ 5212 w 10204"/>
                <a:gd name="connsiteY4" fmla="*/ 10130 h 10257"/>
                <a:gd name="connsiteX5" fmla="*/ 9684 w 10204"/>
                <a:gd name="connsiteY5" fmla="*/ 9865 h 10257"/>
                <a:gd name="connsiteX6" fmla="*/ 9642 w 10204"/>
                <a:gd name="connsiteY6" fmla="*/ 779 h 10257"/>
                <a:gd name="connsiteX0" fmla="*/ 9642 w 10206"/>
                <a:gd name="connsiteY0" fmla="*/ 686 h 10205"/>
                <a:gd name="connsiteX1" fmla="*/ 5196 w 10206"/>
                <a:gd name="connsiteY1" fmla="*/ 355 h 10205"/>
                <a:gd name="connsiteX2" fmla="*/ 578 w 10206"/>
                <a:gd name="connsiteY2" fmla="*/ 803 h 10205"/>
                <a:gd name="connsiteX3" fmla="*/ 604 w 10206"/>
                <a:gd name="connsiteY3" fmla="*/ 9695 h 10205"/>
                <a:gd name="connsiteX4" fmla="*/ 5212 w 10206"/>
                <a:gd name="connsiteY4" fmla="*/ 10037 h 10205"/>
                <a:gd name="connsiteX5" fmla="*/ 9684 w 10206"/>
                <a:gd name="connsiteY5" fmla="*/ 9772 h 10205"/>
                <a:gd name="connsiteX6" fmla="*/ 10111 w 10206"/>
                <a:gd name="connsiteY6" fmla="*/ 5246 h 10205"/>
                <a:gd name="connsiteX7" fmla="*/ 9642 w 10206"/>
                <a:gd name="connsiteY7" fmla="*/ 686 h 10205"/>
                <a:gd name="connsiteX0" fmla="*/ 9642 w 10206"/>
                <a:gd name="connsiteY0" fmla="*/ 686 h 10205"/>
                <a:gd name="connsiteX1" fmla="*/ 5196 w 10206"/>
                <a:gd name="connsiteY1" fmla="*/ 355 h 10205"/>
                <a:gd name="connsiteX2" fmla="*/ 578 w 10206"/>
                <a:gd name="connsiteY2" fmla="*/ 803 h 10205"/>
                <a:gd name="connsiteX3" fmla="*/ 604 w 10206"/>
                <a:gd name="connsiteY3" fmla="*/ 9695 h 10205"/>
                <a:gd name="connsiteX4" fmla="*/ 5212 w 10206"/>
                <a:gd name="connsiteY4" fmla="*/ 10037 h 10205"/>
                <a:gd name="connsiteX5" fmla="*/ 9684 w 10206"/>
                <a:gd name="connsiteY5" fmla="*/ 9772 h 10205"/>
                <a:gd name="connsiteX6" fmla="*/ 10111 w 10206"/>
                <a:gd name="connsiteY6" fmla="*/ 5246 h 10205"/>
                <a:gd name="connsiteX7" fmla="*/ 9642 w 10206"/>
                <a:gd name="connsiteY7" fmla="*/ 686 h 10205"/>
                <a:gd name="connsiteX0" fmla="*/ 9642 w 10223"/>
                <a:gd name="connsiteY0" fmla="*/ 686 h 10164"/>
                <a:gd name="connsiteX1" fmla="*/ 5196 w 10223"/>
                <a:gd name="connsiteY1" fmla="*/ 355 h 10164"/>
                <a:gd name="connsiteX2" fmla="*/ 578 w 10223"/>
                <a:gd name="connsiteY2" fmla="*/ 803 h 10164"/>
                <a:gd name="connsiteX3" fmla="*/ 604 w 10223"/>
                <a:gd name="connsiteY3" fmla="*/ 9695 h 10164"/>
                <a:gd name="connsiteX4" fmla="*/ 5212 w 10223"/>
                <a:gd name="connsiteY4" fmla="*/ 10037 h 10164"/>
                <a:gd name="connsiteX5" fmla="*/ 9684 w 10223"/>
                <a:gd name="connsiteY5" fmla="*/ 9772 h 10164"/>
                <a:gd name="connsiteX6" fmla="*/ 10111 w 10223"/>
                <a:gd name="connsiteY6" fmla="*/ 5246 h 10164"/>
                <a:gd name="connsiteX7" fmla="*/ 9642 w 10223"/>
                <a:gd name="connsiteY7" fmla="*/ 686 h 10164"/>
                <a:gd name="connsiteX0" fmla="*/ 9642 w 10136"/>
                <a:gd name="connsiteY0" fmla="*/ 686 h 10164"/>
                <a:gd name="connsiteX1" fmla="*/ 5196 w 10136"/>
                <a:gd name="connsiteY1" fmla="*/ 355 h 10164"/>
                <a:gd name="connsiteX2" fmla="*/ 578 w 10136"/>
                <a:gd name="connsiteY2" fmla="*/ 803 h 10164"/>
                <a:gd name="connsiteX3" fmla="*/ 604 w 10136"/>
                <a:gd name="connsiteY3" fmla="*/ 9695 h 10164"/>
                <a:gd name="connsiteX4" fmla="*/ 5212 w 10136"/>
                <a:gd name="connsiteY4" fmla="*/ 10037 h 10164"/>
                <a:gd name="connsiteX5" fmla="*/ 9684 w 10136"/>
                <a:gd name="connsiteY5" fmla="*/ 9772 h 10164"/>
                <a:gd name="connsiteX6" fmla="*/ 10111 w 10136"/>
                <a:gd name="connsiteY6" fmla="*/ 5246 h 10164"/>
                <a:gd name="connsiteX7" fmla="*/ 9642 w 10136"/>
                <a:gd name="connsiteY7" fmla="*/ 686 h 10164"/>
                <a:gd name="connsiteX0" fmla="*/ 9642 w 10236"/>
                <a:gd name="connsiteY0" fmla="*/ 686 h 10203"/>
                <a:gd name="connsiteX1" fmla="*/ 5196 w 10236"/>
                <a:gd name="connsiteY1" fmla="*/ 355 h 10203"/>
                <a:gd name="connsiteX2" fmla="*/ 578 w 10236"/>
                <a:gd name="connsiteY2" fmla="*/ 803 h 10203"/>
                <a:gd name="connsiteX3" fmla="*/ 604 w 10236"/>
                <a:gd name="connsiteY3" fmla="*/ 9695 h 10203"/>
                <a:gd name="connsiteX4" fmla="*/ 5212 w 10236"/>
                <a:gd name="connsiteY4" fmla="*/ 10037 h 10203"/>
                <a:gd name="connsiteX5" fmla="*/ 9684 w 10236"/>
                <a:gd name="connsiteY5" fmla="*/ 9772 h 10203"/>
                <a:gd name="connsiteX6" fmla="*/ 10160 w 10236"/>
                <a:gd name="connsiteY6" fmla="*/ 5271 h 10203"/>
                <a:gd name="connsiteX7" fmla="*/ 9642 w 10236"/>
                <a:gd name="connsiteY7" fmla="*/ 686 h 10203"/>
                <a:gd name="connsiteX0" fmla="*/ 9642 w 10236"/>
                <a:gd name="connsiteY0" fmla="*/ 686 h 10203"/>
                <a:gd name="connsiteX1" fmla="*/ 5196 w 10236"/>
                <a:gd name="connsiteY1" fmla="*/ 355 h 10203"/>
                <a:gd name="connsiteX2" fmla="*/ 578 w 10236"/>
                <a:gd name="connsiteY2" fmla="*/ 803 h 10203"/>
                <a:gd name="connsiteX3" fmla="*/ 604 w 10236"/>
                <a:gd name="connsiteY3" fmla="*/ 9695 h 10203"/>
                <a:gd name="connsiteX4" fmla="*/ 5212 w 10236"/>
                <a:gd name="connsiteY4" fmla="*/ 10037 h 10203"/>
                <a:gd name="connsiteX5" fmla="*/ 9684 w 10236"/>
                <a:gd name="connsiteY5" fmla="*/ 9772 h 10203"/>
                <a:gd name="connsiteX6" fmla="*/ 10160 w 10236"/>
                <a:gd name="connsiteY6" fmla="*/ 5271 h 10203"/>
                <a:gd name="connsiteX7" fmla="*/ 9642 w 10236"/>
                <a:gd name="connsiteY7" fmla="*/ 686 h 10203"/>
                <a:gd name="connsiteX0" fmla="*/ 9642 w 10182"/>
                <a:gd name="connsiteY0" fmla="*/ 686 h 10202"/>
                <a:gd name="connsiteX1" fmla="*/ 5196 w 10182"/>
                <a:gd name="connsiteY1" fmla="*/ 355 h 10202"/>
                <a:gd name="connsiteX2" fmla="*/ 578 w 10182"/>
                <a:gd name="connsiteY2" fmla="*/ 803 h 10202"/>
                <a:gd name="connsiteX3" fmla="*/ 604 w 10182"/>
                <a:gd name="connsiteY3" fmla="*/ 9695 h 10202"/>
                <a:gd name="connsiteX4" fmla="*/ 5212 w 10182"/>
                <a:gd name="connsiteY4" fmla="*/ 10037 h 10202"/>
                <a:gd name="connsiteX5" fmla="*/ 9684 w 10182"/>
                <a:gd name="connsiteY5" fmla="*/ 9772 h 10202"/>
                <a:gd name="connsiteX6" fmla="*/ 10160 w 10182"/>
                <a:gd name="connsiteY6" fmla="*/ 5271 h 10202"/>
                <a:gd name="connsiteX7" fmla="*/ 9642 w 10182"/>
                <a:gd name="connsiteY7" fmla="*/ 686 h 10202"/>
                <a:gd name="connsiteX0" fmla="*/ 9642 w 10190"/>
                <a:gd name="connsiteY0" fmla="*/ 686 h 10164"/>
                <a:gd name="connsiteX1" fmla="*/ 5196 w 10190"/>
                <a:gd name="connsiteY1" fmla="*/ 355 h 10164"/>
                <a:gd name="connsiteX2" fmla="*/ 578 w 10190"/>
                <a:gd name="connsiteY2" fmla="*/ 803 h 10164"/>
                <a:gd name="connsiteX3" fmla="*/ 604 w 10190"/>
                <a:gd name="connsiteY3" fmla="*/ 9695 h 10164"/>
                <a:gd name="connsiteX4" fmla="*/ 5212 w 10190"/>
                <a:gd name="connsiteY4" fmla="*/ 10037 h 10164"/>
                <a:gd name="connsiteX5" fmla="*/ 9684 w 10190"/>
                <a:gd name="connsiteY5" fmla="*/ 9772 h 10164"/>
                <a:gd name="connsiteX6" fmla="*/ 10160 w 10190"/>
                <a:gd name="connsiteY6" fmla="*/ 5271 h 10164"/>
                <a:gd name="connsiteX7" fmla="*/ 9642 w 10190"/>
                <a:gd name="connsiteY7" fmla="*/ 686 h 10164"/>
                <a:gd name="connsiteX0" fmla="*/ 9642 w 10161"/>
                <a:gd name="connsiteY0" fmla="*/ 686 h 10164"/>
                <a:gd name="connsiteX1" fmla="*/ 5196 w 10161"/>
                <a:gd name="connsiteY1" fmla="*/ 355 h 10164"/>
                <a:gd name="connsiteX2" fmla="*/ 578 w 10161"/>
                <a:gd name="connsiteY2" fmla="*/ 803 h 10164"/>
                <a:gd name="connsiteX3" fmla="*/ 604 w 10161"/>
                <a:gd name="connsiteY3" fmla="*/ 9695 h 10164"/>
                <a:gd name="connsiteX4" fmla="*/ 5212 w 10161"/>
                <a:gd name="connsiteY4" fmla="*/ 10037 h 10164"/>
                <a:gd name="connsiteX5" fmla="*/ 9684 w 10161"/>
                <a:gd name="connsiteY5" fmla="*/ 9772 h 10164"/>
                <a:gd name="connsiteX6" fmla="*/ 10160 w 10161"/>
                <a:gd name="connsiteY6" fmla="*/ 5271 h 10164"/>
                <a:gd name="connsiteX7" fmla="*/ 9642 w 10161"/>
                <a:gd name="connsiteY7" fmla="*/ 686 h 10164"/>
                <a:gd name="connsiteX0" fmla="*/ 9625 w 10144"/>
                <a:gd name="connsiteY0" fmla="*/ 684 h 10149"/>
                <a:gd name="connsiteX1" fmla="*/ 5179 w 10144"/>
                <a:gd name="connsiteY1" fmla="*/ 353 h 10149"/>
                <a:gd name="connsiteX2" fmla="*/ 561 w 10144"/>
                <a:gd name="connsiteY2" fmla="*/ 801 h 10149"/>
                <a:gd name="connsiteX3" fmla="*/ 620 w 10144"/>
                <a:gd name="connsiteY3" fmla="*/ 9668 h 10149"/>
                <a:gd name="connsiteX4" fmla="*/ 5195 w 10144"/>
                <a:gd name="connsiteY4" fmla="*/ 10035 h 10149"/>
                <a:gd name="connsiteX5" fmla="*/ 9667 w 10144"/>
                <a:gd name="connsiteY5" fmla="*/ 9770 h 10149"/>
                <a:gd name="connsiteX6" fmla="*/ 10143 w 10144"/>
                <a:gd name="connsiteY6" fmla="*/ 5269 h 10149"/>
                <a:gd name="connsiteX7" fmla="*/ 9625 w 10144"/>
                <a:gd name="connsiteY7" fmla="*/ 684 h 10149"/>
                <a:gd name="connsiteX0" fmla="*/ 9625 w 10144"/>
                <a:gd name="connsiteY0" fmla="*/ 684 h 10122"/>
                <a:gd name="connsiteX1" fmla="*/ 5179 w 10144"/>
                <a:gd name="connsiteY1" fmla="*/ 353 h 10122"/>
                <a:gd name="connsiteX2" fmla="*/ 561 w 10144"/>
                <a:gd name="connsiteY2" fmla="*/ 801 h 10122"/>
                <a:gd name="connsiteX3" fmla="*/ 620 w 10144"/>
                <a:gd name="connsiteY3" fmla="*/ 9668 h 10122"/>
                <a:gd name="connsiteX4" fmla="*/ 5195 w 10144"/>
                <a:gd name="connsiteY4" fmla="*/ 10035 h 10122"/>
                <a:gd name="connsiteX5" fmla="*/ 9667 w 10144"/>
                <a:gd name="connsiteY5" fmla="*/ 9770 h 10122"/>
                <a:gd name="connsiteX6" fmla="*/ 10143 w 10144"/>
                <a:gd name="connsiteY6" fmla="*/ 5269 h 10122"/>
                <a:gd name="connsiteX7" fmla="*/ 9625 w 10144"/>
                <a:gd name="connsiteY7" fmla="*/ 684 h 10122"/>
                <a:gd name="connsiteX0" fmla="*/ 9601 w 10120"/>
                <a:gd name="connsiteY0" fmla="*/ 684 h 10446"/>
                <a:gd name="connsiteX1" fmla="*/ 5155 w 10120"/>
                <a:gd name="connsiteY1" fmla="*/ 353 h 10446"/>
                <a:gd name="connsiteX2" fmla="*/ 553 w 10120"/>
                <a:gd name="connsiteY2" fmla="*/ 801 h 10446"/>
                <a:gd name="connsiteX3" fmla="*/ 596 w 10120"/>
                <a:gd name="connsiteY3" fmla="*/ 9668 h 10446"/>
                <a:gd name="connsiteX4" fmla="*/ 5171 w 10120"/>
                <a:gd name="connsiteY4" fmla="*/ 10035 h 10446"/>
                <a:gd name="connsiteX5" fmla="*/ 9643 w 10120"/>
                <a:gd name="connsiteY5" fmla="*/ 9770 h 10446"/>
                <a:gd name="connsiteX6" fmla="*/ 10119 w 10120"/>
                <a:gd name="connsiteY6" fmla="*/ 5269 h 10446"/>
                <a:gd name="connsiteX7" fmla="*/ 9601 w 10120"/>
                <a:gd name="connsiteY7" fmla="*/ 684 h 10446"/>
                <a:gd name="connsiteX0" fmla="*/ 9599 w 10118"/>
                <a:gd name="connsiteY0" fmla="*/ 430 h 9905"/>
                <a:gd name="connsiteX1" fmla="*/ 5153 w 10118"/>
                <a:gd name="connsiteY1" fmla="*/ 99 h 9905"/>
                <a:gd name="connsiteX2" fmla="*/ 551 w 10118"/>
                <a:gd name="connsiteY2" fmla="*/ 547 h 9905"/>
                <a:gd name="connsiteX3" fmla="*/ 89 w 10118"/>
                <a:gd name="connsiteY3" fmla="*/ 4589 h 9905"/>
                <a:gd name="connsiteX4" fmla="*/ 594 w 10118"/>
                <a:gd name="connsiteY4" fmla="*/ 9414 h 9905"/>
                <a:gd name="connsiteX5" fmla="*/ 5169 w 10118"/>
                <a:gd name="connsiteY5" fmla="*/ 9781 h 9905"/>
                <a:gd name="connsiteX6" fmla="*/ 9641 w 10118"/>
                <a:gd name="connsiteY6" fmla="*/ 9516 h 9905"/>
                <a:gd name="connsiteX7" fmla="*/ 10117 w 10118"/>
                <a:gd name="connsiteY7" fmla="*/ 5015 h 9905"/>
                <a:gd name="connsiteX8" fmla="*/ 9599 w 10118"/>
                <a:gd name="connsiteY8" fmla="*/ 430 h 9905"/>
                <a:gd name="connsiteX0" fmla="*/ 9464 w 9977"/>
                <a:gd name="connsiteY0" fmla="*/ 434 h 10000"/>
                <a:gd name="connsiteX1" fmla="*/ 5070 w 9977"/>
                <a:gd name="connsiteY1" fmla="*/ 100 h 10000"/>
                <a:gd name="connsiteX2" fmla="*/ 522 w 9977"/>
                <a:gd name="connsiteY2" fmla="*/ 552 h 10000"/>
                <a:gd name="connsiteX3" fmla="*/ 65 w 9977"/>
                <a:gd name="connsiteY3" fmla="*/ 4633 h 10000"/>
                <a:gd name="connsiteX4" fmla="*/ 564 w 9977"/>
                <a:gd name="connsiteY4" fmla="*/ 9504 h 10000"/>
                <a:gd name="connsiteX5" fmla="*/ 5086 w 9977"/>
                <a:gd name="connsiteY5" fmla="*/ 9875 h 10000"/>
                <a:gd name="connsiteX6" fmla="*/ 9506 w 9977"/>
                <a:gd name="connsiteY6" fmla="*/ 9607 h 10000"/>
                <a:gd name="connsiteX7" fmla="*/ 9976 w 9977"/>
                <a:gd name="connsiteY7" fmla="*/ 5063 h 10000"/>
                <a:gd name="connsiteX8" fmla="*/ 9464 w 9977"/>
                <a:gd name="connsiteY8" fmla="*/ 434 h 10000"/>
                <a:gd name="connsiteX0" fmla="*/ 9486 w 10000"/>
                <a:gd name="connsiteY0" fmla="*/ 436 h 10002"/>
                <a:gd name="connsiteX1" fmla="*/ 5082 w 10000"/>
                <a:gd name="connsiteY1" fmla="*/ 102 h 10002"/>
                <a:gd name="connsiteX2" fmla="*/ 572 w 10000"/>
                <a:gd name="connsiteY2" fmla="*/ 377 h 10002"/>
                <a:gd name="connsiteX3" fmla="*/ 65 w 10000"/>
                <a:gd name="connsiteY3" fmla="*/ 4635 h 10002"/>
                <a:gd name="connsiteX4" fmla="*/ 565 w 10000"/>
                <a:gd name="connsiteY4" fmla="*/ 9506 h 10002"/>
                <a:gd name="connsiteX5" fmla="*/ 5098 w 10000"/>
                <a:gd name="connsiteY5" fmla="*/ 9877 h 10002"/>
                <a:gd name="connsiteX6" fmla="*/ 9528 w 10000"/>
                <a:gd name="connsiteY6" fmla="*/ 9609 h 10002"/>
                <a:gd name="connsiteX7" fmla="*/ 9999 w 10000"/>
                <a:gd name="connsiteY7" fmla="*/ 5065 h 10002"/>
                <a:gd name="connsiteX8" fmla="*/ 9486 w 10000"/>
                <a:gd name="connsiteY8" fmla="*/ 436 h 10002"/>
                <a:gd name="connsiteX0" fmla="*/ 9422 w 9936"/>
                <a:gd name="connsiteY0" fmla="*/ 436 h 9996"/>
                <a:gd name="connsiteX1" fmla="*/ 5018 w 9936"/>
                <a:gd name="connsiteY1" fmla="*/ 102 h 9996"/>
                <a:gd name="connsiteX2" fmla="*/ 508 w 9936"/>
                <a:gd name="connsiteY2" fmla="*/ 377 h 9996"/>
                <a:gd name="connsiteX3" fmla="*/ 1 w 9936"/>
                <a:gd name="connsiteY3" fmla="*/ 4635 h 9996"/>
                <a:gd name="connsiteX4" fmla="*/ 501 w 9936"/>
                <a:gd name="connsiteY4" fmla="*/ 9506 h 9996"/>
                <a:gd name="connsiteX5" fmla="*/ 5034 w 9936"/>
                <a:gd name="connsiteY5" fmla="*/ 9877 h 9996"/>
                <a:gd name="connsiteX6" fmla="*/ 9464 w 9936"/>
                <a:gd name="connsiteY6" fmla="*/ 9609 h 9996"/>
                <a:gd name="connsiteX7" fmla="*/ 9935 w 9936"/>
                <a:gd name="connsiteY7" fmla="*/ 5065 h 9996"/>
                <a:gd name="connsiteX8" fmla="*/ 9422 w 9936"/>
                <a:gd name="connsiteY8" fmla="*/ 436 h 9996"/>
                <a:gd name="connsiteX0" fmla="*/ 9483 w 9971"/>
                <a:gd name="connsiteY0" fmla="*/ 436 h 10000"/>
                <a:gd name="connsiteX1" fmla="*/ 5050 w 9971"/>
                <a:gd name="connsiteY1" fmla="*/ 102 h 10000"/>
                <a:gd name="connsiteX2" fmla="*/ 511 w 9971"/>
                <a:gd name="connsiteY2" fmla="*/ 377 h 10000"/>
                <a:gd name="connsiteX3" fmla="*/ 1 w 9971"/>
                <a:gd name="connsiteY3" fmla="*/ 4637 h 10000"/>
                <a:gd name="connsiteX4" fmla="*/ 504 w 9971"/>
                <a:gd name="connsiteY4" fmla="*/ 9510 h 10000"/>
                <a:gd name="connsiteX5" fmla="*/ 5066 w 9971"/>
                <a:gd name="connsiteY5" fmla="*/ 9881 h 10000"/>
                <a:gd name="connsiteX6" fmla="*/ 9525 w 9971"/>
                <a:gd name="connsiteY6" fmla="*/ 9613 h 10000"/>
                <a:gd name="connsiteX7" fmla="*/ 9968 w 9971"/>
                <a:gd name="connsiteY7" fmla="*/ 5067 h 10000"/>
                <a:gd name="connsiteX8" fmla="*/ 9483 w 9971"/>
                <a:gd name="connsiteY8" fmla="*/ 436 h 10000"/>
                <a:gd name="connsiteX0" fmla="*/ 9511 w 9999"/>
                <a:gd name="connsiteY0" fmla="*/ 436 h 10012"/>
                <a:gd name="connsiteX1" fmla="*/ 5065 w 9999"/>
                <a:gd name="connsiteY1" fmla="*/ 102 h 10012"/>
                <a:gd name="connsiteX2" fmla="*/ 512 w 9999"/>
                <a:gd name="connsiteY2" fmla="*/ 377 h 10012"/>
                <a:gd name="connsiteX3" fmla="*/ 1 w 9999"/>
                <a:gd name="connsiteY3" fmla="*/ 4637 h 10012"/>
                <a:gd name="connsiteX4" fmla="*/ 505 w 9999"/>
                <a:gd name="connsiteY4" fmla="*/ 9510 h 10012"/>
                <a:gd name="connsiteX5" fmla="*/ 5081 w 9999"/>
                <a:gd name="connsiteY5" fmla="*/ 9881 h 10012"/>
                <a:gd name="connsiteX6" fmla="*/ 9522 w 9999"/>
                <a:gd name="connsiteY6" fmla="*/ 9637 h 10012"/>
                <a:gd name="connsiteX7" fmla="*/ 9997 w 9999"/>
                <a:gd name="connsiteY7" fmla="*/ 5067 h 10012"/>
                <a:gd name="connsiteX8" fmla="*/ 9511 w 9999"/>
                <a:gd name="connsiteY8" fmla="*/ 436 h 10012"/>
                <a:gd name="connsiteX0" fmla="*/ 9512 w 10003"/>
                <a:gd name="connsiteY0" fmla="*/ 435 h 10000"/>
                <a:gd name="connsiteX1" fmla="*/ 5066 w 10003"/>
                <a:gd name="connsiteY1" fmla="*/ 102 h 10000"/>
                <a:gd name="connsiteX2" fmla="*/ 512 w 10003"/>
                <a:gd name="connsiteY2" fmla="*/ 377 h 10000"/>
                <a:gd name="connsiteX3" fmla="*/ 1 w 10003"/>
                <a:gd name="connsiteY3" fmla="*/ 4631 h 10000"/>
                <a:gd name="connsiteX4" fmla="*/ 505 w 10003"/>
                <a:gd name="connsiteY4" fmla="*/ 9499 h 10000"/>
                <a:gd name="connsiteX5" fmla="*/ 5082 w 10003"/>
                <a:gd name="connsiteY5" fmla="*/ 9869 h 10000"/>
                <a:gd name="connsiteX6" fmla="*/ 9523 w 10003"/>
                <a:gd name="connsiteY6" fmla="*/ 9625 h 10000"/>
                <a:gd name="connsiteX7" fmla="*/ 9998 w 10003"/>
                <a:gd name="connsiteY7" fmla="*/ 5061 h 10000"/>
                <a:gd name="connsiteX8" fmla="*/ 9512 w 10003"/>
                <a:gd name="connsiteY8" fmla="*/ 435 h 10000"/>
                <a:gd name="connsiteX0" fmla="*/ 9512 w 10003"/>
                <a:gd name="connsiteY0" fmla="*/ 435 h 10000"/>
                <a:gd name="connsiteX1" fmla="*/ 5066 w 10003"/>
                <a:gd name="connsiteY1" fmla="*/ 102 h 10000"/>
                <a:gd name="connsiteX2" fmla="*/ 512 w 10003"/>
                <a:gd name="connsiteY2" fmla="*/ 377 h 10000"/>
                <a:gd name="connsiteX3" fmla="*/ 1 w 10003"/>
                <a:gd name="connsiteY3" fmla="*/ 4631 h 10000"/>
                <a:gd name="connsiteX4" fmla="*/ 505 w 10003"/>
                <a:gd name="connsiteY4" fmla="*/ 9499 h 10000"/>
                <a:gd name="connsiteX5" fmla="*/ 5082 w 10003"/>
                <a:gd name="connsiteY5" fmla="*/ 9869 h 10000"/>
                <a:gd name="connsiteX6" fmla="*/ 9523 w 10003"/>
                <a:gd name="connsiteY6" fmla="*/ 9625 h 10000"/>
                <a:gd name="connsiteX7" fmla="*/ 9998 w 10003"/>
                <a:gd name="connsiteY7" fmla="*/ 5061 h 10000"/>
                <a:gd name="connsiteX8" fmla="*/ 9512 w 10003"/>
                <a:gd name="connsiteY8" fmla="*/ 435 h 10000"/>
                <a:gd name="connsiteX0" fmla="*/ 9577 w 10068"/>
                <a:gd name="connsiteY0" fmla="*/ 435 h 9994"/>
                <a:gd name="connsiteX1" fmla="*/ 5131 w 10068"/>
                <a:gd name="connsiteY1" fmla="*/ 102 h 9994"/>
                <a:gd name="connsiteX2" fmla="*/ 577 w 10068"/>
                <a:gd name="connsiteY2" fmla="*/ 377 h 9994"/>
                <a:gd name="connsiteX3" fmla="*/ 66 w 10068"/>
                <a:gd name="connsiteY3" fmla="*/ 4631 h 9994"/>
                <a:gd name="connsiteX4" fmla="*/ 570 w 10068"/>
                <a:gd name="connsiteY4" fmla="*/ 9499 h 9994"/>
                <a:gd name="connsiteX5" fmla="*/ 5162 w 10068"/>
                <a:gd name="connsiteY5" fmla="*/ 9845 h 9994"/>
                <a:gd name="connsiteX6" fmla="*/ 9588 w 10068"/>
                <a:gd name="connsiteY6" fmla="*/ 9625 h 9994"/>
                <a:gd name="connsiteX7" fmla="*/ 10063 w 10068"/>
                <a:gd name="connsiteY7" fmla="*/ 5061 h 9994"/>
                <a:gd name="connsiteX8" fmla="*/ 9577 w 10068"/>
                <a:gd name="connsiteY8" fmla="*/ 435 h 9994"/>
                <a:gd name="connsiteX0" fmla="*/ 9447 w 9935"/>
                <a:gd name="connsiteY0" fmla="*/ 435 h 10084"/>
                <a:gd name="connsiteX1" fmla="*/ 5031 w 9935"/>
                <a:gd name="connsiteY1" fmla="*/ 102 h 10084"/>
                <a:gd name="connsiteX2" fmla="*/ 508 w 9935"/>
                <a:gd name="connsiteY2" fmla="*/ 377 h 10084"/>
                <a:gd name="connsiteX3" fmla="*/ 1 w 9935"/>
                <a:gd name="connsiteY3" fmla="*/ 4634 h 10084"/>
                <a:gd name="connsiteX4" fmla="*/ 501 w 9935"/>
                <a:gd name="connsiteY4" fmla="*/ 9505 h 10084"/>
                <a:gd name="connsiteX5" fmla="*/ 5062 w 9935"/>
                <a:gd name="connsiteY5" fmla="*/ 9851 h 10084"/>
                <a:gd name="connsiteX6" fmla="*/ 9458 w 9935"/>
                <a:gd name="connsiteY6" fmla="*/ 9631 h 10084"/>
                <a:gd name="connsiteX7" fmla="*/ 9930 w 9935"/>
                <a:gd name="connsiteY7" fmla="*/ 5064 h 10084"/>
                <a:gd name="connsiteX8" fmla="*/ 9447 w 9935"/>
                <a:gd name="connsiteY8" fmla="*/ 435 h 10084"/>
                <a:gd name="connsiteX0" fmla="*/ 9509 w 10000"/>
                <a:gd name="connsiteY0" fmla="*/ 431 h 10000"/>
                <a:gd name="connsiteX1" fmla="*/ 5064 w 10000"/>
                <a:gd name="connsiteY1" fmla="*/ 101 h 10000"/>
                <a:gd name="connsiteX2" fmla="*/ 511 w 10000"/>
                <a:gd name="connsiteY2" fmla="*/ 374 h 10000"/>
                <a:gd name="connsiteX3" fmla="*/ 1 w 10000"/>
                <a:gd name="connsiteY3" fmla="*/ 4595 h 10000"/>
                <a:gd name="connsiteX4" fmla="*/ 504 w 10000"/>
                <a:gd name="connsiteY4" fmla="*/ 9426 h 10000"/>
                <a:gd name="connsiteX5" fmla="*/ 5095 w 10000"/>
                <a:gd name="connsiteY5" fmla="*/ 9769 h 10000"/>
                <a:gd name="connsiteX6" fmla="*/ 9520 w 10000"/>
                <a:gd name="connsiteY6" fmla="*/ 9551 h 10000"/>
                <a:gd name="connsiteX7" fmla="*/ 9995 w 10000"/>
                <a:gd name="connsiteY7" fmla="*/ 5022 h 10000"/>
                <a:gd name="connsiteX8" fmla="*/ 9509 w 10000"/>
                <a:gd name="connsiteY8" fmla="*/ 431 h 10000"/>
                <a:gd name="connsiteX0" fmla="*/ 9509 w 10000"/>
                <a:gd name="connsiteY0" fmla="*/ 431 h 9855"/>
                <a:gd name="connsiteX1" fmla="*/ 5064 w 10000"/>
                <a:gd name="connsiteY1" fmla="*/ 101 h 9855"/>
                <a:gd name="connsiteX2" fmla="*/ 511 w 10000"/>
                <a:gd name="connsiteY2" fmla="*/ 374 h 9855"/>
                <a:gd name="connsiteX3" fmla="*/ 1 w 10000"/>
                <a:gd name="connsiteY3" fmla="*/ 4595 h 9855"/>
                <a:gd name="connsiteX4" fmla="*/ 504 w 10000"/>
                <a:gd name="connsiteY4" fmla="*/ 9426 h 9855"/>
                <a:gd name="connsiteX5" fmla="*/ 5095 w 10000"/>
                <a:gd name="connsiteY5" fmla="*/ 9769 h 9855"/>
                <a:gd name="connsiteX6" fmla="*/ 9520 w 10000"/>
                <a:gd name="connsiteY6" fmla="*/ 9551 h 9855"/>
                <a:gd name="connsiteX7" fmla="*/ 9995 w 10000"/>
                <a:gd name="connsiteY7" fmla="*/ 5022 h 9855"/>
                <a:gd name="connsiteX8" fmla="*/ 9509 w 10000"/>
                <a:gd name="connsiteY8" fmla="*/ 431 h 9855"/>
                <a:gd name="connsiteX0" fmla="*/ 9509 w 10000"/>
                <a:gd name="connsiteY0" fmla="*/ 437 h 10097"/>
                <a:gd name="connsiteX1" fmla="*/ 5064 w 10000"/>
                <a:gd name="connsiteY1" fmla="*/ 102 h 10097"/>
                <a:gd name="connsiteX2" fmla="*/ 511 w 10000"/>
                <a:gd name="connsiteY2" fmla="*/ 380 h 10097"/>
                <a:gd name="connsiteX3" fmla="*/ 1 w 10000"/>
                <a:gd name="connsiteY3" fmla="*/ 4663 h 10097"/>
                <a:gd name="connsiteX4" fmla="*/ 504 w 10000"/>
                <a:gd name="connsiteY4" fmla="*/ 9565 h 10097"/>
                <a:gd name="connsiteX5" fmla="*/ 5095 w 10000"/>
                <a:gd name="connsiteY5" fmla="*/ 9913 h 10097"/>
                <a:gd name="connsiteX6" fmla="*/ 9520 w 10000"/>
                <a:gd name="connsiteY6" fmla="*/ 9692 h 10097"/>
                <a:gd name="connsiteX7" fmla="*/ 9995 w 10000"/>
                <a:gd name="connsiteY7" fmla="*/ 5096 h 10097"/>
                <a:gd name="connsiteX8" fmla="*/ 9509 w 10000"/>
                <a:gd name="connsiteY8" fmla="*/ 437 h 10097"/>
                <a:gd name="connsiteX0" fmla="*/ 9518 w 10009"/>
                <a:gd name="connsiteY0" fmla="*/ 437 h 10052"/>
                <a:gd name="connsiteX1" fmla="*/ 5073 w 10009"/>
                <a:gd name="connsiteY1" fmla="*/ 102 h 10052"/>
                <a:gd name="connsiteX2" fmla="*/ 520 w 10009"/>
                <a:gd name="connsiteY2" fmla="*/ 380 h 10052"/>
                <a:gd name="connsiteX3" fmla="*/ 10 w 10009"/>
                <a:gd name="connsiteY3" fmla="*/ 4663 h 10052"/>
                <a:gd name="connsiteX4" fmla="*/ 391 w 10009"/>
                <a:gd name="connsiteY4" fmla="*/ 9493 h 10052"/>
                <a:gd name="connsiteX5" fmla="*/ 5104 w 10009"/>
                <a:gd name="connsiteY5" fmla="*/ 9913 h 10052"/>
                <a:gd name="connsiteX6" fmla="*/ 9529 w 10009"/>
                <a:gd name="connsiteY6" fmla="*/ 9692 h 10052"/>
                <a:gd name="connsiteX7" fmla="*/ 10004 w 10009"/>
                <a:gd name="connsiteY7" fmla="*/ 5096 h 10052"/>
                <a:gd name="connsiteX8" fmla="*/ 9518 w 10009"/>
                <a:gd name="connsiteY8" fmla="*/ 437 h 10052"/>
                <a:gd name="connsiteX0" fmla="*/ 9518 w 10009"/>
                <a:gd name="connsiteY0" fmla="*/ 437 h 10052"/>
                <a:gd name="connsiteX1" fmla="*/ 5073 w 10009"/>
                <a:gd name="connsiteY1" fmla="*/ 102 h 10052"/>
                <a:gd name="connsiteX2" fmla="*/ 520 w 10009"/>
                <a:gd name="connsiteY2" fmla="*/ 380 h 10052"/>
                <a:gd name="connsiteX3" fmla="*/ 10 w 10009"/>
                <a:gd name="connsiteY3" fmla="*/ 4663 h 10052"/>
                <a:gd name="connsiteX4" fmla="*/ 391 w 10009"/>
                <a:gd name="connsiteY4" fmla="*/ 9493 h 10052"/>
                <a:gd name="connsiteX5" fmla="*/ 5104 w 10009"/>
                <a:gd name="connsiteY5" fmla="*/ 9913 h 10052"/>
                <a:gd name="connsiteX6" fmla="*/ 9529 w 10009"/>
                <a:gd name="connsiteY6" fmla="*/ 9692 h 10052"/>
                <a:gd name="connsiteX7" fmla="*/ 10004 w 10009"/>
                <a:gd name="connsiteY7" fmla="*/ 5096 h 10052"/>
                <a:gd name="connsiteX8" fmla="*/ 9518 w 10009"/>
                <a:gd name="connsiteY8" fmla="*/ 437 h 10052"/>
                <a:gd name="connsiteX0" fmla="*/ 9518 w 10009"/>
                <a:gd name="connsiteY0" fmla="*/ 437 h 10052"/>
                <a:gd name="connsiteX1" fmla="*/ 5073 w 10009"/>
                <a:gd name="connsiteY1" fmla="*/ 102 h 10052"/>
                <a:gd name="connsiteX2" fmla="*/ 520 w 10009"/>
                <a:gd name="connsiteY2" fmla="*/ 380 h 10052"/>
                <a:gd name="connsiteX3" fmla="*/ 10 w 10009"/>
                <a:gd name="connsiteY3" fmla="*/ 4663 h 10052"/>
                <a:gd name="connsiteX4" fmla="*/ 391 w 10009"/>
                <a:gd name="connsiteY4" fmla="*/ 9493 h 10052"/>
                <a:gd name="connsiteX5" fmla="*/ 5104 w 10009"/>
                <a:gd name="connsiteY5" fmla="*/ 9913 h 10052"/>
                <a:gd name="connsiteX6" fmla="*/ 9529 w 10009"/>
                <a:gd name="connsiteY6" fmla="*/ 9692 h 10052"/>
                <a:gd name="connsiteX7" fmla="*/ 10004 w 10009"/>
                <a:gd name="connsiteY7" fmla="*/ 5096 h 10052"/>
                <a:gd name="connsiteX8" fmla="*/ 9518 w 10009"/>
                <a:gd name="connsiteY8" fmla="*/ 437 h 10052"/>
                <a:gd name="connsiteX0" fmla="*/ 9518 w 10009"/>
                <a:gd name="connsiteY0" fmla="*/ 484 h 10099"/>
                <a:gd name="connsiteX1" fmla="*/ 5073 w 10009"/>
                <a:gd name="connsiteY1" fmla="*/ 149 h 10099"/>
                <a:gd name="connsiteX2" fmla="*/ 520 w 10009"/>
                <a:gd name="connsiteY2" fmla="*/ 355 h 10099"/>
                <a:gd name="connsiteX3" fmla="*/ 10 w 10009"/>
                <a:gd name="connsiteY3" fmla="*/ 4710 h 10099"/>
                <a:gd name="connsiteX4" fmla="*/ 391 w 10009"/>
                <a:gd name="connsiteY4" fmla="*/ 9540 h 10099"/>
                <a:gd name="connsiteX5" fmla="*/ 5104 w 10009"/>
                <a:gd name="connsiteY5" fmla="*/ 9960 h 10099"/>
                <a:gd name="connsiteX6" fmla="*/ 9529 w 10009"/>
                <a:gd name="connsiteY6" fmla="*/ 9739 h 10099"/>
                <a:gd name="connsiteX7" fmla="*/ 10004 w 10009"/>
                <a:gd name="connsiteY7" fmla="*/ 5143 h 10099"/>
                <a:gd name="connsiteX8" fmla="*/ 9518 w 10009"/>
                <a:gd name="connsiteY8" fmla="*/ 484 h 10099"/>
                <a:gd name="connsiteX0" fmla="*/ 9518 w 10009"/>
                <a:gd name="connsiteY0" fmla="*/ 436 h 10051"/>
                <a:gd name="connsiteX1" fmla="*/ 5073 w 10009"/>
                <a:gd name="connsiteY1" fmla="*/ 101 h 10051"/>
                <a:gd name="connsiteX2" fmla="*/ 520 w 10009"/>
                <a:gd name="connsiteY2" fmla="*/ 307 h 10051"/>
                <a:gd name="connsiteX3" fmla="*/ 10 w 10009"/>
                <a:gd name="connsiteY3" fmla="*/ 4662 h 10051"/>
                <a:gd name="connsiteX4" fmla="*/ 391 w 10009"/>
                <a:gd name="connsiteY4" fmla="*/ 9492 h 10051"/>
                <a:gd name="connsiteX5" fmla="*/ 5104 w 10009"/>
                <a:gd name="connsiteY5" fmla="*/ 9912 h 10051"/>
                <a:gd name="connsiteX6" fmla="*/ 9529 w 10009"/>
                <a:gd name="connsiteY6" fmla="*/ 9691 h 10051"/>
                <a:gd name="connsiteX7" fmla="*/ 10004 w 10009"/>
                <a:gd name="connsiteY7" fmla="*/ 5095 h 10051"/>
                <a:gd name="connsiteX8" fmla="*/ 9518 w 10009"/>
                <a:gd name="connsiteY8" fmla="*/ 436 h 10051"/>
                <a:gd name="connsiteX0" fmla="*/ 9518 w 10009"/>
                <a:gd name="connsiteY0" fmla="*/ 541 h 10156"/>
                <a:gd name="connsiteX1" fmla="*/ 5056 w 10009"/>
                <a:gd name="connsiteY1" fmla="*/ 7 h 10156"/>
                <a:gd name="connsiteX2" fmla="*/ 520 w 10009"/>
                <a:gd name="connsiteY2" fmla="*/ 412 h 10156"/>
                <a:gd name="connsiteX3" fmla="*/ 10 w 10009"/>
                <a:gd name="connsiteY3" fmla="*/ 4767 h 10156"/>
                <a:gd name="connsiteX4" fmla="*/ 391 w 10009"/>
                <a:gd name="connsiteY4" fmla="*/ 9597 h 10156"/>
                <a:gd name="connsiteX5" fmla="*/ 5104 w 10009"/>
                <a:gd name="connsiteY5" fmla="*/ 10017 h 10156"/>
                <a:gd name="connsiteX6" fmla="*/ 9529 w 10009"/>
                <a:gd name="connsiteY6" fmla="*/ 9796 h 10156"/>
                <a:gd name="connsiteX7" fmla="*/ 10004 w 10009"/>
                <a:gd name="connsiteY7" fmla="*/ 5200 h 10156"/>
                <a:gd name="connsiteX8" fmla="*/ 9518 w 10009"/>
                <a:gd name="connsiteY8" fmla="*/ 541 h 10156"/>
                <a:gd name="connsiteX0" fmla="*/ 9535 w 10009"/>
                <a:gd name="connsiteY0" fmla="*/ 506 h 10178"/>
                <a:gd name="connsiteX1" fmla="*/ 5056 w 10009"/>
                <a:gd name="connsiteY1" fmla="*/ 29 h 10178"/>
                <a:gd name="connsiteX2" fmla="*/ 520 w 10009"/>
                <a:gd name="connsiteY2" fmla="*/ 434 h 10178"/>
                <a:gd name="connsiteX3" fmla="*/ 10 w 10009"/>
                <a:gd name="connsiteY3" fmla="*/ 4789 h 10178"/>
                <a:gd name="connsiteX4" fmla="*/ 391 w 10009"/>
                <a:gd name="connsiteY4" fmla="*/ 9619 h 10178"/>
                <a:gd name="connsiteX5" fmla="*/ 5104 w 10009"/>
                <a:gd name="connsiteY5" fmla="*/ 10039 h 10178"/>
                <a:gd name="connsiteX6" fmla="*/ 9529 w 10009"/>
                <a:gd name="connsiteY6" fmla="*/ 9818 h 10178"/>
                <a:gd name="connsiteX7" fmla="*/ 10004 w 10009"/>
                <a:gd name="connsiteY7" fmla="*/ 5222 h 10178"/>
                <a:gd name="connsiteX8" fmla="*/ 9535 w 10009"/>
                <a:gd name="connsiteY8" fmla="*/ 506 h 10178"/>
                <a:gd name="connsiteX0" fmla="*/ 9533 w 10007"/>
                <a:gd name="connsiteY0" fmla="*/ 506 h 10178"/>
                <a:gd name="connsiteX1" fmla="*/ 5054 w 10007"/>
                <a:gd name="connsiteY1" fmla="*/ 29 h 10178"/>
                <a:gd name="connsiteX2" fmla="*/ 466 w 10007"/>
                <a:gd name="connsiteY2" fmla="*/ 292 h 10178"/>
                <a:gd name="connsiteX3" fmla="*/ 8 w 10007"/>
                <a:gd name="connsiteY3" fmla="*/ 4789 h 10178"/>
                <a:gd name="connsiteX4" fmla="*/ 389 w 10007"/>
                <a:gd name="connsiteY4" fmla="*/ 9619 h 10178"/>
                <a:gd name="connsiteX5" fmla="*/ 5102 w 10007"/>
                <a:gd name="connsiteY5" fmla="*/ 10039 h 10178"/>
                <a:gd name="connsiteX6" fmla="*/ 9527 w 10007"/>
                <a:gd name="connsiteY6" fmla="*/ 9818 h 10178"/>
                <a:gd name="connsiteX7" fmla="*/ 10002 w 10007"/>
                <a:gd name="connsiteY7" fmla="*/ 5222 h 10178"/>
                <a:gd name="connsiteX8" fmla="*/ 9533 w 10007"/>
                <a:gd name="connsiteY8" fmla="*/ 506 h 10178"/>
                <a:gd name="connsiteX0" fmla="*/ 9533 w 10007"/>
                <a:gd name="connsiteY0" fmla="*/ 506 h 10178"/>
                <a:gd name="connsiteX1" fmla="*/ 5054 w 10007"/>
                <a:gd name="connsiteY1" fmla="*/ 29 h 10178"/>
                <a:gd name="connsiteX2" fmla="*/ 466 w 10007"/>
                <a:gd name="connsiteY2" fmla="*/ 292 h 10178"/>
                <a:gd name="connsiteX3" fmla="*/ 8 w 10007"/>
                <a:gd name="connsiteY3" fmla="*/ 4789 h 10178"/>
                <a:gd name="connsiteX4" fmla="*/ 389 w 10007"/>
                <a:gd name="connsiteY4" fmla="*/ 9619 h 10178"/>
                <a:gd name="connsiteX5" fmla="*/ 5102 w 10007"/>
                <a:gd name="connsiteY5" fmla="*/ 10039 h 10178"/>
                <a:gd name="connsiteX6" fmla="*/ 9527 w 10007"/>
                <a:gd name="connsiteY6" fmla="*/ 9818 h 10178"/>
                <a:gd name="connsiteX7" fmla="*/ 10002 w 10007"/>
                <a:gd name="connsiteY7" fmla="*/ 5222 h 10178"/>
                <a:gd name="connsiteX8" fmla="*/ 9533 w 10007"/>
                <a:gd name="connsiteY8" fmla="*/ 506 h 10178"/>
                <a:gd name="connsiteX0" fmla="*/ 9533 w 10007"/>
                <a:gd name="connsiteY0" fmla="*/ 506 h 10178"/>
                <a:gd name="connsiteX1" fmla="*/ 5054 w 10007"/>
                <a:gd name="connsiteY1" fmla="*/ 29 h 10178"/>
                <a:gd name="connsiteX2" fmla="*/ 466 w 10007"/>
                <a:gd name="connsiteY2" fmla="*/ 292 h 10178"/>
                <a:gd name="connsiteX3" fmla="*/ 8 w 10007"/>
                <a:gd name="connsiteY3" fmla="*/ 4789 h 10178"/>
                <a:gd name="connsiteX4" fmla="*/ 389 w 10007"/>
                <a:gd name="connsiteY4" fmla="*/ 9619 h 10178"/>
                <a:gd name="connsiteX5" fmla="*/ 5102 w 10007"/>
                <a:gd name="connsiteY5" fmla="*/ 10039 h 10178"/>
                <a:gd name="connsiteX6" fmla="*/ 9527 w 10007"/>
                <a:gd name="connsiteY6" fmla="*/ 9818 h 10178"/>
                <a:gd name="connsiteX7" fmla="*/ 10002 w 10007"/>
                <a:gd name="connsiteY7" fmla="*/ 5222 h 10178"/>
                <a:gd name="connsiteX8" fmla="*/ 9533 w 10007"/>
                <a:gd name="connsiteY8" fmla="*/ 506 h 10178"/>
                <a:gd name="connsiteX0" fmla="*/ 9533 w 10007"/>
                <a:gd name="connsiteY0" fmla="*/ 589 h 10261"/>
                <a:gd name="connsiteX1" fmla="*/ 5054 w 10007"/>
                <a:gd name="connsiteY1" fmla="*/ 112 h 10261"/>
                <a:gd name="connsiteX2" fmla="*/ 466 w 10007"/>
                <a:gd name="connsiteY2" fmla="*/ 375 h 10261"/>
                <a:gd name="connsiteX3" fmla="*/ 8 w 10007"/>
                <a:gd name="connsiteY3" fmla="*/ 4872 h 10261"/>
                <a:gd name="connsiteX4" fmla="*/ 389 w 10007"/>
                <a:gd name="connsiteY4" fmla="*/ 9702 h 10261"/>
                <a:gd name="connsiteX5" fmla="*/ 5102 w 10007"/>
                <a:gd name="connsiteY5" fmla="*/ 10122 h 10261"/>
                <a:gd name="connsiteX6" fmla="*/ 9527 w 10007"/>
                <a:gd name="connsiteY6" fmla="*/ 9901 h 10261"/>
                <a:gd name="connsiteX7" fmla="*/ 10002 w 10007"/>
                <a:gd name="connsiteY7" fmla="*/ 5305 h 10261"/>
                <a:gd name="connsiteX8" fmla="*/ 9533 w 10007"/>
                <a:gd name="connsiteY8" fmla="*/ 589 h 10261"/>
                <a:gd name="connsiteX0" fmla="*/ 9533 w 10007"/>
                <a:gd name="connsiteY0" fmla="*/ 589 h 10261"/>
                <a:gd name="connsiteX1" fmla="*/ 5054 w 10007"/>
                <a:gd name="connsiteY1" fmla="*/ 112 h 10261"/>
                <a:gd name="connsiteX2" fmla="*/ 466 w 10007"/>
                <a:gd name="connsiteY2" fmla="*/ 375 h 10261"/>
                <a:gd name="connsiteX3" fmla="*/ 8 w 10007"/>
                <a:gd name="connsiteY3" fmla="*/ 4872 h 10261"/>
                <a:gd name="connsiteX4" fmla="*/ 389 w 10007"/>
                <a:gd name="connsiteY4" fmla="*/ 9702 h 10261"/>
                <a:gd name="connsiteX5" fmla="*/ 5102 w 10007"/>
                <a:gd name="connsiteY5" fmla="*/ 10122 h 10261"/>
                <a:gd name="connsiteX6" fmla="*/ 9527 w 10007"/>
                <a:gd name="connsiteY6" fmla="*/ 9901 h 10261"/>
                <a:gd name="connsiteX7" fmla="*/ 10002 w 10007"/>
                <a:gd name="connsiteY7" fmla="*/ 5305 h 10261"/>
                <a:gd name="connsiteX8" fmla="*/ 9533 w 10007"/>
                <a:gd name="connsiteY8" fmla="*/ 589 h 10261"/>
                <a:gd name="connsiteX0" fmla="*/ 9546 w 10020"/>
                <a:gd name="connsiteY0" fmla="*/ 626 h 10298"/>
                <a:gd name="connsiteX1" fmla="*/ 5067 w 10020"/>
                <a:gd name="connsiteY1" fmla="*/ 149 h 10298"/>
                <a:gd name="connsiteX2" fmla="*/ 427 w 10020"/>
                <a:gd name="connsiteY2" fmla="*/ 355 h 10298"/>
                <a:gd name="connsiteX3" fmla="*/ 21 w 10020"/>
                <a:gd name="connsiteY3" fmla="*/ 4909 h 10298"/>
                <a:gd name="connsiteX4" fmla="*/ 402 w 10020"/>
                <a:gd name="connsiteY4" fmla="*/ 9739 h 10298"/>
                <a:gd name="connsiteX5" fmla="*/ 5115 w 10020"/>
                <a:gd name="connsiteY5" fmla="*/ 10159 h 10298"/>
                <a:gd name="connsiteX6" fmla="*/ 9540 w 10020"/>
                <a:gd name="connsiteY6" fmla="*/ 9938 h 10298"/>
                <a:gd name="connsiteX7" fmla="*/ 10015 w 10020"/>
                <a:gd name="connsiteY7" fmla="*/ 5342 h 10298"/>
                <a:gd name="connsiteX8" fmla="*/ 9546 w 10020"/>
                <a:gd name="connsiteY8" fmla="*/ 626 h 10298"/>
                <a:gd name="connsiteX0" fmla="*/ 9546 w 10020"/>
                <a:gd name="connsiteY0" fmla="*/ 600 h 10272"/>
                <a:gd name="connsiteX1" fmla="*/ 4876 w 10020"/>
                <a:gd name="connsiteY1" fmla="*/ 208 h 10272"/>
                <a:gd name="connsiteX2" fmla="*/ 427 w 10020"/>
                <a:gd name="connsiteY2" fmla="*/ 329 h 10272"/>
                <a:gd name="connsiteX3" fmla="*/ 21 w 10020"/>
                <a:gd name="connsiteY3" fmla="*/ 4883 h 10272"/>
                <a:gd name="connsiteX4" fmla="*/ 402 w 10020"/>
                <a:gd name="connsiteY4" fmla="*/ 9713 h 10272"/>
                <a:gd name="connsiteX5" fmla="*/ 5115 w 10020"/>
                <a:gd name="connsiteY5" fmla="*/ 10133 h 10272"/>
                <a:gd name="connsiteX6" fmla="*/ 9540 w 10020"/>
                <a:gd name="connsiteY6" fmla="*/ 9912 h 10272"/>
                <a:gd name="connsiteX7" fmla="*/ 10015 w 10020"/>
                <a:gd name="connsiteY7" fmla="*/ 5316 h 10272"/>
                <a:gd name="connsiteX8" fmla="*/ 9546 w 10020"/>
                <a:gd name="connsiteY8" fmla="*/ 600 h 10272"/>
                <a:gd name="connsiteX0" fmla="*/ 9546 w 10020"/>
                <a:gd name="connsiteY0" fmla="*/ 594 h 10266"/>
                <a:gd name="connsiteX1" fmla="*/ 4876 w 10020"/>
                <a:gd name="connsiteY1" fmla="*/ 202 h 10266"/>
                <a:gd name="connsiteX2" fmla="*/ 427 w 10020"/>
                <a:gd name="connsiteY2" fmla="*/ 323 h 10266"/>
                <a:gd name="connsiteX3" fmla="*/ 21 w 10020"/>
                <a:gd name="connsiteY3" fmla="*/ 4877 h 10266"/>
                <a:gd name="connsiteX4" fmla="*/ 402 w 10020"/>
                <a:gd name="connsiteY4" fmla="*/ 9707 h 10266"/>
                <a:gd name="connsiteX5" fmla="*/ 5115 w 10020"/>
                <a:gd name="connsiteY5" fmla="*/ 10127 h 10266"/>
                <a:gd name="connsiteX6" fmla="*/ 9540 w 10020"/>
                <a:gd name="connsiteY6" fmla="*/ 9906 h 10266"/>
                <a:gd name="connsiteX7" fmla="*/ 10015 w 10020"/>
                <a:gd name="connsiteY7" fmla="*/ 5310 h 10266"/>
                <a:gd name="connsiteX8" fmla="*/ 9546 w 10020"/>
                <a:gd name="connsiteY8" fmla="*/ 594 h 10266"/>
                <a:gd name="connsiteX0" fmla="*/ 9477 w 10020"/>
                <a:gd name="connsiteY0" fmla="*/ 481 h 10266"/>
                <a:gd name="connsiteX1" fmla="*/ 4876 w 10020"/>
                <a:gd name="connsiteY1" fmla="*/ 202 h 10266"/>
                <a:gd name="connsiteX2" fmla="*/ 427 w 10020"/>
                <a:gd name="connsiteY2" fmla="*/ 323 h 10266"/>
                <a:gd name="connsiteX3" fmla="*/ 21 w 10020"/>
                <a:gd name="connsiteY3" fmla="*/ 4877 h 10266"/>
                <a:gd name="connsiteX4" fmla="*/ 402 w 10020"/>
                <a:gd name="connsiteY4" fmla="*/ 9707 h 10266"/>
                <a:gd name="connsiteX5" fmla="*/ 5115 w 10020"/>
                <a:gd name="connsiteY5" fmla="*/ 10127 h 10266"/>
                <a:gd name="connsiteX6" fmla="*/ 9540 w 10020"/>
                <a:gd name="connsiteY6" fmla="*/ 9906 h 10266"/>
                <a:gd name="connsiteX7" fmla="*/ 10015 w 10020"/>
                <a:gd name="connsiteY7" fmla="*/ 5310 h 10266"/>
                <a:gd name="connsiteX8" fmla="*/ 9477 w 10020"/>
                <a:gd name="connsiteY8" fmla="*/ 481 h 10266"/>
                <a:gd name="connsiteX0" fmla="*/ 9477 w 10015"/>
                <a:gd name="connsiteY0" fmla="*/ 481 h 10282"/>
                <a:gd name="connsiteX1" fmla="*/ 4876 w 10015"/>
                <a:gd name="connsiteY1" fmla="*/ 202 h 10282"/>
                <a:gd name="connsiteX2" fmla="*/ 427 w 10015"/>
                <a:gd name="connsiteY2" fmla="*/ 323 h 10282"/>
                <a:gd name="connsiteX3" fmla="*/ 21 w 10015"/>
                <a:gd name="connsiteY3" fmla="*/ 4877 h 10282"/>
                <a:gd name="connsiteX4" fmla="*/ 402 w 10015"/>
                <a:gd name="connsiteY4" fmla="*/ 9707 h 10282"/>
                <a:gd name="connsiteX5" fmla="*/ 5115 w 10015"/>
                <a:gd name="connsiteY5" fmla="*/ 10127 h 10282"/>
                <a:gd name="connsiteX6" fmla="*/ 9436 w 10015"/>
                <a:gd name="connsiteY6" fmla="*/ 10076 h 10282"/>
                <a:gd name="connsiteX7" fmla="*/ 10015 w 10015"/>
                <a:gd name="connsiteY7" fmla="*/ 5310 h 10282"/>
                <a:gd name="connsiteX8" fmla="*/ 9477 w 10015"/>
                <a:gd name="connsiteY8" fmla="*/ 481 h 10282"/>
                <a:gd name="connsiteX0" fmla="*/ 9477 w 10031"/>
                <a:gd name="connsiteY0" fmla="*/ 481 h 10282"/>
                <a:gd name="connsiteX1" fmla="*/ 4876 w 10031"/>
                <a:gd name="connsiteY1" fmla="*/ 202 h 10282"/>
                <a:gd name="connsiteX2" fmla="*/ 427 w 10031"/>
                <a:gd name="connsiteY2" fmla="*/ 323 h 10282"/>
                <a:gd name="connsiteX3" fmla="*/ 21 w 10031"/>
                <a:gd name="connsiteY3" fmla="*/ 4877 h 10282"/>
                <a:gd name="connsiteX4" fmla="*/ 402 w 10031"/>
                <a:gd name="connsiteY4" fmla="*/ 9707 h 10282"/>
                <a:gd name="connsiteX5" fmla="*/ 5115 w 10031"/>
                <a:gd name="connsiteY5" fmla="*/ 10127 h 10282"/>
                <a:gd name="connsiteX6" fmla="*/ 9436 w 10031"/>
                <a:gd name="connsiteY6" fmla="*/ 10076 h 10282"/>
                <a:gd name="connsiteX7" fmla="*/ 10015 w 10031"/>
                <a:gd name="connsiteY7" fmla="*/ 5310 h 10282"/>
                <a:gd name="connsiteX8" fmla="*/ 9477 w 10031"/>
                <a:gd name="connsiteY8" fmla="*/ 481 h 10282"/>
                <a:gd name="connsiteX0" fmla="*/ 9486 w 10040"/>
                <a:gd name="connsiteY0" fmla="*/ 481 h 10390"/>
                <a:gd name="connsiteX1" fmla="*/ 4885 w 10040"/>
                <a:gd name="connsiteY1" fmla="*/ 202 h 10390"/>
                <a:gd name="connsiteX2" fmla="*/ 436 w 10040"/>
                <a:gd name="connsiteY2" fmla="*/ 323 h 10390"/>
                <a:gd name="connsiteX3" fmla="*/ 30 w 10040"/>
                <a:gd name="connsiteY3" fmla="*/ 4877 h 10390"/>
                <a:gd name="connsiteX4" fmla="*/ 324 w 10040"/>
                <a:gd name="connsiteY4" fmla="*/ 9906 h 10390"/>
                <a:gd name="connsiteX5" fmla="*/ 5124 w 10040"/>
                <a:gd name="connsiteY5" fmla="*/ 10127 h 10390"/>
                <a:gd name="connsiteX6" fmla="*/ 9445 w 10040"/>
                <a:gd name="connsiteY6" fmla="*/ 10076 h 10390"/>
                <a:gd name="connsiteX7" fmla="*/ 10024 w 10040"/>
                <a:gd name="connsiteY7" fmla="*/ 5310 h 10390"/>
                <a:gd name="connsiteX8" fmla="*/ 9486 w 10040"/>
                <a:gd name="connsiteY8" fmla="*/ 481 h 10390"/>
                <a:gd name="connsiteX0" fmla="*/ 9486 w 10040"/>
                <a:gd name="connsiteY0" fmla="*/ 481 h 10405"/>
                <a:gd name="connsiteX1" fmla="*/ 4885 w 10040"/>
                <a:gd name="connsiteY1" fmla="*/ 202 h 10405"/>
                <a:gd name="connsiteX2" fmla="*/ 436 w 10040"/>
                <a:gd name="connsiteY2" fmla="*/ 323 h 10405"/>
                <a:gd name="connsiteX3" fmla="*/ 30 w 10040"/>
                <a:gd name="connsiteY3" fmla="*/ 4877 h 10405"/>
                <a:gd name="connsiteX4" fmla="*/ 324 w 10040"/>
                <a:gd name="connsiteY4" fmla="*/ 9906 h 10405"/>
                <a:gd name="connsiteX5" fmla="*/ 5124 w 10040"/>
                <a:gd name="connsiteY5" fmla="*/ 10127 h 10405"/>
                <a:gd name="connsiteX6" fmla="*/ 9445 w 10040"/>
                <a:gd name="connsiteY6" fmla="*/ 10246 h 10405"/>
                <a:gd name="connsiteX7" fmla="*/ 10024 w 10040"/>
                <a:gd name="connsiteY7" fmla="*/ 5310 h 10405"/>
                <a:gd name="connsiteX8" fmla="*/ 9486 w 10040"/>
                <a:gd name="connsiteY8" fmla="*/ 481 h 10405"/>
                <a:gd name="connsiteX0" fmla="*/ 9486 w 10025"/>
                <a:gd name="connsiteY0" fmla="*/ 481 h 10405"/>
                <a:gd name="connsiteX1" fmla="*/ 4885 w 10025"/>
                <a:gd name="connsiteY1" fmla="*/ 202 h 10405"/>
                <a:gd name="connsiteX2" fmla="*/ 436 w 10025"/>
                <a:gd name="connsiteY2" fmla="*/ 323 h 10405"/>
                <a:gd name="connsiteX3" fmla="*/ 30 w 10025"/>
                <a:gd name="connsiteY3" fmla="*/ 4877 h 10405"/>
                <a:gd name="connsiteX4" fmla="*/ 324 w 10025"/>
                <a:gd name="connsiteY4" fmla="*/ 9906 h 10405"/>
                <a:gd name="connsiteX5" fmla="*/ 5124 w 10025"/>
                <a:gd name="connsiteY5" fmla="*/ 10127 h 10405"/>
                <a:gd name="connsiteX6" fmla="*/ 9445 w 10025"/>
                <a:gd name="connsiteY6" fmla="*/ 10246 h 10405"/>
                <a:gd name="connsiteX7" fmla="*/ 10024 w 10025"/>
                <a:gd name="connsiteY7" fmla="*/ 5310 h 10405"/>
                <a:gd name="connsiteX8" fmla="*/ 9486 w 10025"/>
                <a:gd name="connsiteY8" fmla="*/ 481 h 10405"/>
                <a:gd name="connsiteX0" fmla="*/ 9486 w 10025"/>
                <a:gd name="connsiteY0" fmla="*/ 481 h 10405"/>
                <a:gd name="connsiteX1" fmla="*/ 4885 w 10025"/>
                <a:gd name="connsiteY1" fmla="*/ 202 h 10405"/>
                <a:gd name="connsiteX2" fmla="*/ 436 w 10025"/>
                <a:gd name="connsiteY2" fmla="*/ 323 h 10405"/>
                <a:gd name="connsiteX3" fmla="*/ 30 w 10025"/>
                <a:gd name="connsiteY3" fmla="*/ 4877 h 10405"/>
                <a:gd name="connsiteX4" fmla="*/ 324 w 10025"/>
                <a:gd name="connsiteY4" fmla="*/ 9906 h 10405"/>
                <a:gd name="connsiteX5" fmla="*/ 5124 w 10025"/>
                <a:gd name="connsiteY5" fmla="*/ 10127 h 10405"/>
                <a:gd name="connsiteX6" fmla="*/ 9445 w 10025"/>
                <a:gd name="connsiteY6" fmla="*/ 10246 h 10405"/>
                <a:gd name="connsiteX7" fmla="*/ 10024 w 10025"/>
                <a:gd name="connsiteY7" fmla="*/ 5310 h 10405"/>
                <a:gd name="connsiteX8" fmla="*/ 9486 w 10025"/>
                <a:gd name="connsiteY8" fmla="*/ 481 h 10405"/>
                <a:gd name="connsiteX0" fmla="*/ 9486 w 10025"/>
                <a:gd name="connsiteY0" fmla="*/ 481 h 10322"/>
                <a:gd name="connsiteX1" fmla="*/ 4885 w 10025"/>
                <a:gd name="connsiteY1" fmla="*/ 202 h 10322"/>
                <a:gd name="connsiteX2" fmla="*/ 436 w 10025"/>
                <a:gd name="connsiteY2" fmla="*/ 323 h 10322"/>
                <a:gd name="connsiteX3" fmla="*/ 30 w 10025"/>
                <a:gd name="connsiteY3" fmla="*/ 4877 h 10322"/>
                <a:gd name="connsiteX4" fmla="*/ 324 w 10025"/>
                <a:gd name="connsiteY4" fmla="*/ 9906 h 10322"/>
                <a:gd name="connsiteX5" fmla="*/ 5124 w 10025"/>
                <a:gd name="connsiteY5" fmla="*/ 10127 h 10322"/>
                <a:gd name="connsiteX6" fmla="*/ 9445 w 10025"/>
                <a:gd name="connsiteY6" fmla="*/ 10142 h 10322"/>
                <a:gd name="connsiteX7" fmla="*/ 10024 w 10025"/>
                <a:gd name="connsiteY7" fmla="*/ 5310 h 10322"/>
                <a:gd name="connsiteX8" fmla="*/ 9486 w 10025"/>
                <a:gd name="connsiteY8" fmla="*/ 481 h 10322"/>
                <a:gd name="connsiteX0" fmla="*/ 9454 w 10025"/>
                <a:gd name="connsiteY0" fmla="*/ 559 h 10322"/>
                <a:gd name="connsiteX1" fmla="*/ 4885 w 10025"/>
                <a:gd name="connsiteY1" fmla="*/ 202 h 10322"/>
                <a:gd name="connsiteX2" fmla="*/ 436 w 10025"/>
                <a:gd name="connsiteY2" fmla="*/ 323 h 10322"/>
                <a:gd name="connsiteX3" fmla="*/ 30 w 10025"/>
                <a:gd name="connsiteY3" fmla="*/ 4877 h 10322"/>
                <a:gd name="connsiteX4" fmla="*/ 324 w 10025"/>
                <a:gd name="connsiteY4" fmla="*/ 9906 h 10322"/>
                <a:gd name="connsiteX5" fmla="*/ 5124 w 10025"/>
                <a:gd name="connsiteY5" fmla="*/ 10127 h 10322"/>
                <a:gd name="connsiteX6" fmla="*/ 9445 w 10025"/>
                <a:gd name="connsiteY6" fmla="*/ 10142 h 10322"/>
                <a:gd name="connsiteX7" fmla="*/ 10024 w 10025"/>
                <a:gd name="connsiteY7" fmla="*/ 5310 h 10322"/>
                <a:gd name="connsiteX8" fmla="*/ 9454 w 10025"/>
                <a:gd name="connsiteY8" fmla="*/ 559 h 10322"/>
                <a:gd name="connsiteX0" fmla="*/ 9457 w 10028"/>
                <a:gd name="connsiteY0" fmla="*/ 504 h 10267"/>
                <a:gd name="connsiteX1" fmla="*/ 4888 w 10028"/>
                <a:gd name="connsiteY1" fmla="*/ 147 h 10267"/>
                <a:gd name="connsiteX2" fmla="*/ 487 w 10028"/>
                <a:gd name="connsiteY2" fmla="*/ 346 h 10267"/>
                <a:gd name="connsiteX3" fmla="*/ 33 w 10028"/>
                <a:gd name="connsiteY3" fmla="*/ 4822 h 10267"/>
                <a:gd name="connsiteX4" fmla="*/ 327 w 10028"/>
                <a:gd name="connsiteY4" fmla="*/ 9851 h 10267"/>
                <a:gd name="connsiteX5" fmla="*/ 5127 w 10028"/>
                <a:gd name="connsiteY5" fmla="*/ 10072 h 10267"/>
                <a:gd name="connsiteX6" fmla="*/ 9448 w 10028"/>
                <a:gd name="connsiteY6" fmla="*/ 10087 h 10267"/>
                <a:gd name="connsiteX7" fmla="*/ 10027 w 10028"/>
                <a:gd name="connsiteY7" fmla="*/ 5255 h 10267"/>
                <a:gd name="connsiteX8" fmla="*/ 9457 w 10028"/>
                <a:gd name="connsiteY8" fmla="*/ 504 h 10267"/>
                <a:gd name="connsiteX0" fmla="*/ 9455 w 10026"/>
                <a:gd name="connsiteY0" fmla="*/ 452 h 10215"/>
                <a:gd name="connsiteX1" fmla="*/ 4886 w 10026"/>
                <a:gd name="connsiteY1" fmla="*/ 95 h 10215"/>
                <a:gd name="connsiteX2" fmla="*/ 453 w 10026"/>
                <a:gd name="connsiteY2" fmla="*/ 372 h 10215"/>
                <a:gd name="connsiteX3" fmla="*/ 31 w 10026"/>
                <a:gd name="connsiteY3" fmla="*/ 4770 h 10215"/>
                <a:gd name="connsiteX4" fmla="*/ 325 w 10026"/>
                <a:gd name="connsiteY4" fmla="*/ 9799 h 10215"/>
                <a:gd name="connsiteX5" fmla="*/ 5125 w 10026"/>
                <a:gd name="connsiteY5" fmla="*/ 10020 h 10215"/>
                <a:gd name="connsiteX6" fmla="*/ 9446 w 10026"/>
                <a:gd name="connsiteY6" fmla="*/ 10035 h 10215"/>
                <a:gd name="connsiteX7" fmla="*/ 10025 w 10026"/>
                <a:gd name="connsiteY7" fmla="*/ 5203 h 10215"/>
                <a:gd name="connsiteX8" fmla="*/ 9455 w 10026"/>
                <a:gd name="connsiteY8" fmla="*/ 452 h 1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26" h="10215">
                  <a:moveTo>
                    <a:pt x="9455" y="452"/>
                  </a:moveTo>
                  <a:cubicBezTo>
                    <a:pt x="8567" y="-312"/>
                    <a:pt x="6552" y="152"/>
                    <a:pt x="4886" y="95"/>
                  </a:cubicBezTo>
                  <a:cubicBezTo>
                    <a:pt x="2993" y="211"/>
                    <a:pt x="1029" y="-340"/>
                    <a:pt x="453" y="372"/>
                  </a:cubicBezTo>
                  <a:cubicBezTo>
                    <a:pt x="-123" y="1201"/>
                    <a:pt x="52" y="3199"/>
                    <a:pt x="31" y="4770"/>
                  </a:cubicBezTo>
                  <a:cubicBezTo>
                    <a:pt x="10" y="6341"/>
                    <a:pt x="-110" y="8972"/>
                    <a:pt x="325" y="9799"/>
                  </a:cubicBezTo>
                  <a:cubicBezTo>
                    <a:pt x="706" y="10550"/>
                    <a:pt x="3605" y="9981"/>
                    <a:pt x="5125" y="10020"/>
                  </a:cubicBezTo>
                  <a:cubicBezTo>
                    <a:pt x="6645" y="10059"/>
                    <a:pt x="8433" y="10430"/>
                    <a:pt x="9446" y="10035"/>
                  </a:cubicBezTo>
                  <a:cubicBezTo>
                    <a:pt x="10021" y="9633"/>
                    <a:pt x="10032" y="6741"/>
                    <a:pt x="10025" y="5203"/>
                  </a:cubicBezTo>
                  <a:cubicBezTo>
                    <a:pt x="10018" y="3666"/>
                    <a:pt x="10033" y="955"/>
                    <a:pt x="9455" y="45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</p:grpSp>
      <p:sp>
        <p:nvSpPr>
          <p:cNvPr id="68" name="图片占位符 67"/>
          <p:cNvSpPr>
            <a:spLocks noGrp="1"/>
          </p:cNvSpPr>
          <p:nvPr>
            <p:ph type="pic" idx="1"/>
          </p:nvPr>
        </p:nvSpPr>
        <p:spPr>
          <a:xfrm>
            <a:off x="1720352" y="1475068"/>
            <a:ext cx="8751297" cy="3907865"/>
          </a:xfrm>
          <a:custGeom>
            <a:avLst/>
            <a:gdLst>
              <a:gd name="connsiteX0" fmla="*/ 1094057 w 5822838"/>
              <a:gd name="connsiteY0" fmla="*/ 370 h 3907865"/>
              <a:gd name="connsiteX1" fmla="*/ 2837631 w 5822838"/>
              <a:gd name="connsiteY1" fmla="*/ 36284 h 3907865"/>
              <a:gd name="connsiteX2" fmla="*/ 5491183 w 5822838"/>
              <a:gd name="connsiteY2" fmla="*/ 172856 h 3907865"/>
              <a:gd name="connsiteX3" fmla="*/ 5822223 w 5822838"/>
              <a:gd name="connsiteY3" fmla="*/ 1990359 h 3907865"/>
              <a:gd name="connsiteX4" fmla="*/ 5485956 w 5822838"/>
              <a:gd name="connsiteY4" fmla="*/ 3838850 h 3907865"/>
              <a:gd name="connsiteX5" fmla="*/ 2976436 w 5822838"/>
              <a:gd name="connsiteY5" fmla="*/ 3833112 h 3907865"/>
              <a:gd name="connsiteX6" fmla="*/ 188726 w 5822838"/>
              <a:gd name="connsiteY6" fmla="*/ 3748568 h 3907865"/>
              <a:gd name="connsiteX7" fmla="*/ 17979 w 5822838"/>
              <a:gd name="connsiteY7" fmla="*/ 1824715 h 3907865"/>
              <a:gd name="connsiteX8" fmla="*/ 263065 w 5822838"/>
              <a:gd name="connsiteY8" fmla="*/ 142251 h 3907865"/>
              <a:gd name="connsiteX9" fmla="*/ 1094057 w 5822838"/>
              <a:gd name="connsiteY9" fmla="*/ 370 h 39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2838" h="3907865">
                <a:moveTo>
                  <a:pt x="1094057" y="370"/>
                </a:moveTo>
                <a:cubicBezTo>
                  <a:pt x="1587756" y="5473"/>
                  <a:pt x="2219217" y="61246"/>
                  <a:pt x="2837631" y="36284"/>
                </a:cubicBezTo>
                <a:cubicBezTo>
                  <a:pt x="3805199" y="58090"/>
                  <a:pt x="4975457" y="-119414"/>
                  <a:pt x="5491183" y="172856"/>
                </a:cubicBezTo>
                <a:cubicBezTo>
                  <a:pt x="5826870" y="365279"/>
                  <a:pt x="5818158" y="1402377"/>
                  <a:pt x="5822223" y="1990359"/>
                </a:cubicBezTo>
                <a:cubicBezTo>
                  <a:pt x="5826289" y="2578724"/>
                  <a:pt x="5819900" y="3685064"/>
                  <a:pt x="5485956" y="3838850"/>
                </a:cubicBezTo>
                <a:cubicBezTo>
                  <a:pt x="4897633" y="3989958"/>
                  <a:pt x="3859211" y="3848031"/>
                  <a:pt x="2976436" y="3833112"/>
                </a:cubicBezTo>
                <a:cubicBezTo>
                  <a:pt x="2093661" y="3818192"/>
                  <a:pt x="410001" y="4035864"/>
                  <a:pt x="188726" y="3748568"/>
                </a:cubicBezTo>
                <a:cubicBezTo>
                  <a:pt x="-63910" y="3432197"/>
                  <a:pt x="5783" y="2425703"/>
                  <a:pt x="17979" y="1824715"/>
                </a:cubicBezTo>
                <a:cubicBezTo>
                  <a:pt x="30175" y="1223726"/>
                  <a:pt x="-71460" y="459387"/>
                  <a:pt x="263065" y="142251"/>
                </a:cubicBezTo>
                <a:cubicBezTo>
                  <a:pt x="409420" y="23086"/>
                  <a:pt x="710070" y="-3598"/>
                  <a:pt x="1094057" y="370"/>
                </a:cubicBezTo>
                <a:close/>
              </a:path>
            </a:pathLst>
          </a:cu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8669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宽幅图片与题注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 63"/>
          <p:cNvSpPr>
            <a:spLocks/>
          </p:cNvSpPr>
          <p:nvPr/>
        </p:nvSpPr>
        <p:spPr bwMode="auto">
          <a:xfrm>
            <a:off x="1185732" y="336529"/>
            <a:ext cx="9817165" cy="4933971"/>
          </a:xfrm>
          <a:custGeom>
            <a:avLst/>
            <a:gdLst/>
            <a:ahLst/>
            <a:cxnLst/>
            <a:rect l="l" t="t" r="r" b="b"/>
            <a:pathLst>
              <a:path w="9817165" h="4933971">
                <a:moveTo>
                  <a:pt x="9123310" y="0"/>
                </a:moveTo>
                <a:cubicBezTo>
                  <a:pt x="9124250" y="244577"/>
                  <a:pt x="9475979" y="478897"/>
                  <a:pt x="9777863" y="481056"/>
                </a:cubicBezTo>
                <a:cubicBezTo>
                  <a:pt x="9773380" y="1921904"/>
                  <a:pt x="9817627" y="3482019"/>
                  <a:pt x="9817162" y="4933971"/>
                </a:cubicBezTo>
                <a:lnTo>
                  <a:pt x="30240" y="4933971"/>
                </a:lnTo>
                <a:lnTo>
                  <a:pt x="0" y="555563"/>
                </a:lnTo>
                <a:cubicBezTo>
                  <a:pt x="497498" y="571221"/>
                  <a:pt x="660196" y="270493"/>
                  <a:pt x="653613" y="10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65" name="任意多边形 64"/>
          <p:cNvSpPr>
            <a:spLocks/>
          </p:cNvSpPr>
          <p:nvPr/>
        </p:nvSpPr>
        <p:spPr bwMode="auto">
          <a:xfrm>
            <a:off x="1212266" y="4253488"/>
            <a:ext cx="1132927" cy="1256308"/>
          </a:xfrm>
          <a:custGeom>
            <a:avLst/>
            <a:gdLst>
              <a:gd name="connsiteX0" fmla="*/ 0 w 1132927"/>
              <a:gd name="connsiteY0" fmla="*/ 0 h 1262658"/>
              <a:gd name="connsiteX1" fmla="*/ 89483 w 1132927"/>
              <a:gd name="connsiteY1" fmla="*/ 72705 h 1262658"/>
              <a:gd name="connsiteX2" fmla="*/ 1132927 w 1132927"/>
              <a:gd name="connsiteY2" fmla="*/ 1259752 h 1262658"/>
              <a:gd name="connsiteX3" fmla="*/ 612030 w 1132927"/>
              <a:gd name="connsiteY3" fmla="*/ 1262658 h 1262658"/>
              <a:gd name="connsiteX4" fmla="*/ 5439 w 1132927"/>
              <a:gd name="connsiteY4" fmla="*/ 787541 h 1262658"/>
              <a:gd name="connsiteX5" fmla="*/ 0 w 1132927"/>
              <a:gd name="connsiteY5" fmla="*/ 0 h 1262658"/>
              <a:gd name="connsiteX0" fmla="*/ 0 w 1132927"/>
              <a:gd name="connsiteY0" fmla="*/ 0 h 1262658"/>
              <a:gd name="connsiteX1" fmla="*/ 118058 w 1132927"/>
              <a:gd name="connsiteY1" fmla="*/ 85405 h 1262658"/>
              <a:gd name="connsiteX2" fmla="*/ 1132927 w 1132927"/>
              <a:gd name="connsiteY2" fmla="*/ 1259752 h 1262658"/>
              <a:gd name="connsiteX3" fmla="*/ 612030 w 1132927"/>
              <a:gd name="connsiteY3" fmla="*/ 1262658 h 1262658"/>
              <a:gd name="connsiteX4" fmla="*/ 5439 w 1132927"/>
              <a:gd name="connsiteY4" fmla="*/ 787541 h 1262658"/>
              <a:gd name="connsiteX5" fmla="*/ 0 w 1132927"/>
              <a:gd name="connsiteY5" fmla="*/ 0 h 1262658"/>
              <a:gd name="connsiteX0" fmla="*/ 0 w 1136102"/>
              <a:gd name="connsiteY0" fmla="*/ 0 h 1249958"/>
              <a:gd name="connsiteX1" fmla="*/ 121233 w 1136102"/>
              <a:gd name="connsiteY1" fmla="*/ 72705 h 1249958"/>
              <a:gd name="connsiteX2" fmla="*/ 1136102 w 1136102"/>
              <a:gd name="connsiteY2" fmla="*/ 1247052 h 1249958"/>
              <a:gd name="connsiteX3" fmla="*/ 615205 w 1136102"/>
              <a:gd name="connsiteY3" fmla="*/ 1249958 h 1249958"/>
              <a:gd name="connsiteX4" fmla="*/ 8614 w 1136102"/>
              <a:gd name="connsiteY4" fmla="*/ 774841 h 1249958"/>
              <a:gd name="connsiteX5" fmla="*/ 0 w 1136102"/>
              <a:gd name="connsiteY5" fmla="*/ 0 h 1249958"/>
              <a:gd name="connsiteX0" fmla="*/ 0 w 1132927"/>
              <a:gd name="connsiteY0" fmla="*/ 0 h 1256308"/>
              <a:gd name="connsiteX1" fmla="*/ 118058 w 1132927"/>
              <a:gd name="connsiteY1" fmla="*/ 79055 h 1256308"/>
              <a:gd name="connsiteX2" fmla="*/ 1132927 w 1132927"/>
              <a:gd name="connsiteY2" fmla="*/ 1253402 h 1256308"/>
              <a:gd name="connsiteX3" fmla="*/ 612030 w 1132927"/>
              <a:gd name="connsiteY3" fmla="*/ 1256308 h 1256308"/>
              <a:gd name="connsiteX4" fmla="*/ 5439 w 1132927"/>
              <a:gd name="connsiteY4" fmla="*/ 781191 h 1256308"/>
              <a:gd name="connsiteX5" fmla="*/ 0 w 1132927"/>
              <a:gd name="connsiteY5" fmla="*/ 0 h 125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927" h="1256308">
                <a:moveTo>
                  <a:pt x="0" y="0"/>
                </a:moveTo>
                <a:lnTo>
                  <a:pt x="118058" y="79055"/>
                </a:lnTo>
                <a:cubicBezTo>
                  <a:pt x="289729" y="270141"/>
                  <a:pt x="927035" y="1022529"/>
                  <a:pt x="1132927" y="1253402"/>
                </a:cubicBezTo>
                <a:lnTo>
                  <a:pt x="612030" y="1256308"/>
                </a:lnTo>
                <a:cubicBezTo>
                  <a:pt x="679742" y="938843"/>
                  <a:pt x="292277" y="705064"/>
                  <a:pt x="5439" y="781191"/>
                </a:cubicBezTo>
                <a:cubicBezTo>
                  <a:pt x="3680" y="518691"/>
                  <a:pt x="1892" y="262526"/>
                  <a:pt x="0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66" name="任意多边形 65"/>
          <p:cNvSpPr>
            <a:spLocks/>
          </p:cNvSpPr>
          <p:nvPr/>
        </p:nvSpPr>
        <p:spPr bwMode="auto">
          <a:xfrm>
            <a:off x="1255712" y="391886"/>
            <a:ext cx="9675672" cy="4802414"/>
          </a:xfrm>
          <a:custGeom>
            <a:avLst/>
            <a:gdLst/>
            <a:ahLst/>
            <a:cxnLst/>
            <a:rect l="l" t="t" r="r" b="b"/>
            <a:pathLst>
              <a:path w="9675672" h="4802414">
                <a:moveTo>
                  <a:pt x="652941" y="0"/>
                </a:moveTo>
                <a:lnTo>
                  <a:pt x="8956918" y="0"/>
                </a:lnTo>
                <a:cubicBezTo>
                  <a:pt x="8996866" y="239961"/>
                  <a:pt x="9430767" y="478803"/>
                  <a:pt x="9633360" y="495563"/>
                </a:cubicBezTo>
                <a:cubicBezTo>
                  <a:pt x="9640202" y="1933973"/>
                  <a:pt x="9667388" y="3364742"/>
                  <a:pt x="9675672" y="4802414"/>
                </a:cubicBezTo>
                <a:lnTo>
                  <a:pt x="17820" y="4802414"/>
                </a:lnTo>
                <a:cubicBezTo>
                  <a:pt x="24758" y="3790656"/>
                  <a:pt x="-16354" y="1298643"/>
                  <a:pt x="7551" y="566242"/>
                </a:cubicBezTo>
                <a:cubicBezTo>
                  <a:pt x="431628" y="512687"/>
                  <a:pt x="612570" y="327420"/>
                  <a:pt x="652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67" name="图片占位符 2"/>
          <p:cNvSpPr>
            <a:spLocks noGrp="1"/>
          </p:cNvSpPr>
          <p:nvPr>
            <p:ph type="pic" idx="1"/>
          </p:nvPr>
        </p:nvSpPr>
        <p:spPr>
          <a:xfrm>
            <a:off x="1315615" y="447869"/>
            <a:ext cx="9517225" cy="4638481"/>
          </a:xfrm>
          <a:custGeom>
            <a:avLst/>
            <a:gdLst/>
            <a:ahLst/>
            <a:cxnLst/>
            <a:rect l="l" t="t" r="r" b="b"/>
            <a:pathLst>
              <a:path w="9517225" h="4638481">
                <a:moveTo>
                  <a:pt x="650308" y="0"/>
                </a:moveTo>
                <a:lnTo>
                  <a:pt x="8849738" y="0"/>
                </a:lnTo>
                <a:cubicBezTo>
                  <a:pt x="8935848" y="228854"/>
                  <a:pt x="9150331" y="417824"/>
                  <a:pt x="9517225" y="492179"/>
                </a:cubicBezTo>
                <a:lnTo>
                  <a:pt x="9517225" y="3845897"/>
                </a:lnTo>
                <a:cubicBezTo>
                  <a:pt x="9449723" y="3889986"/>
                  <a:pt x="9385532" y="3939747"/>
                  <a:pt x="9323528" y="3999732"/>
                </a:cubicBezTo>
                <a:lnTo>
                  <a:pt x="9257247" y="3818831"/>
                </a:lnTo>
                <a:cubicBezTo>
                  <a:pt x="9052131" y="3981677"/>
                  <a:pt x="8945205" y="4121717"/>
                  <a:pt x="8857627" y="4294672"/>
                </a:cubicBezTo>
                <a:cubicBezTo>
                  <a:pt x="8681319" y="4204825"/>
                  <a:pt x="8419981" y="4168498"/>
                  <a:pt x="8212559" y="4152775"/>
                </a:cubicBezTo>
                <a:cubicBezTo>
                  <a:pt x="8260718" y="4342348"/>
                  <a:pt x="8331516" y="4508578"/>
                  <a:pt x="8411811" y="4638481"/>
                </a:cubicBezTo>
                <a:lnTo>
                  <a:pt x="1128444" y="4638481"/>
                </a:lnTo>
                <a:cubicBezTo>
                  <a:pt x="1210679" y="4506349"/>
                  <a:pt x="1283466" y="4334276"/>
                  <a:pt x="1332334" y="4136900"/>
                </a:cubicBezTo>
                <a:cubicBezTo>
                  <a:pt x="1130179" y="4152623"/>
                  <a:pt x="875476" y="4188950"/>
                  <a:pt x="703644" y="4278797"/>
                </a:cubicBezTo>
                <a:cubicBezTo>
                  <a:pt x="618290" y="4105842"/>
                  <a:pt x="514079" y="3965802"/>
                  <a:pt x="314171" y="3802956"/>
                </a:cubicBezTo>
                <a:lnTo>
                  <a:pt x="249572" y="3983857"/>
                </a:lnTo>
                <a:cubicBezTo>
                  <a:pt x="171021" y="3905882"/>
                  <a:pt x="88868" y="3845185"/>
                  <a:pt x="0" y="3792938"/>
                </a:cubicBezTo>
                <a:lnTo>
                  <a:pt x="0" y="570289"/>
                </a:lnTo>
                <a:cubicBezTo>
                  <a:pt x="434266" y="535567"/>
                  <a:pt x="600379" y="266359"/>
                  <a:pt x="650308" y="0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tIns="64008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69" name="任意多边形 68"/>
          <p:cNvSpPr/>
          <p:nvPr/>
        </p:nvSpPr>
        <p:spPr>
          <a:xfrm>
            <a:off x="9634538" y="4279106"/>
            <a:ext cx="1390650" cy="1059656"/>
          </a:xfrm>
          <a:custGeom>
            <a:avLst/>
            <a:gdLst>
              <a:gd name="connsiteX0" fmla="*/ 1366837 w 1381125"/>
              <a:gd name="connsiteY0" fmla="*/ 0 h 1085850"/>
              <a:gd name="connsiteX1" fmla="*/ 981075 w 1381125"/>
              <a:gd name="connsiteY1" fmla="*/ 309562 h 1085850"/>
              <a:gd name="connsiteX2" fmla="*/ 919162 w 1381125"/>
              <a:gd name="connsiteY2" fmla="*/ 114300 h 1085850"/>
              <a:gd name="connsiteX3" fmla="*/ 576262 w 1381125"/>
              <a:gd name="connsiteY3" fmla="*/ 566737 h 1085850"/>
              <a:gd name="connsiteX4" fmla="*/ 0 w 1381125"/>
              <a:gd name="connsiteY4" fmla="*/ 428625 h 1085850"/>
              <a:gd name="connsiteX5" fmla="*/ 400050 w 1381125"/>
              <a:gd name="connsiteY5" fmla="*/ 1085850 h 1085850"/>
              <a:gd name="connsiteX6" fmla="*/ 1381125 w 1381125"/>
              <a:gd name="connsiteY6" fmla="*/ 1023937 h 1085850"/>
              <a:gd name="connsiteX7" fmla="*/ 1366837 w 1381125"/>
              <a:gd name="connsiteY7" fmla="*/ 0 h 1085850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66737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66737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57212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7340 w 1384009"/>
              <a:gd name="connsiteY0" fmla="*/ 0 h 1069182"/>
              <a:gd name="connsiteX1" fmla="*/ 983959 w 1384009"/>
              <a:gd name="connsiteY1" fmla="*/ 292894 h 1069182"/>
              <a:gd name="connsiteX2" fmla="*/ 922046 w 1384009"/>
              <a:gd name="connsiteY2" fmla="*/ 97632 h 1069182"/>
              <a:gd name="connsiteX3" fmla="*/ 579146 w 1384009"/>
              <a:gd name="connsiteY3" fmla="*/ 540544 h 1069182"/>
              <a:gd name="connsiteX4" fmla="*/ 2884 w 1384009"/>
              <a:gd name="connsiteY4" fmla="*/ 411957 h 1069182"/>
              <a:gd name="connsiteX5" fmla="*/ 402934 w 1384009"/>
              <a:gd name="connsiteY5" fmla="*/ 1069182 h 1069182"/>
              <a:gd name="connsiteX6" fmla="*/ 1384009 w 1384009"/>
              <a:gd name="connsiteY6" fmla="*/ 1007269 h 1069182"/>
              <a:gd name="connsiteX7" fmla="*/ 1367340 w 1384009"/>
              <a:gd name="connsiteY7" fmla="*/ 0 h 1069182"/>
              <a:gd name="connsiteX0" fmla="*/ 1367340 w 1384009"/>
              <a:gd name="connsiteY0" fmla="*/ 0 h 1069182"/>
              <a:gd name="connsiteX1" fmla="*/ 983959 w 1384009"/>
              <a:gd name="connsiteY1" fmla="*/ 292894 h 1069182"/>
              <a:gd name="connsiteX2" fmla="*/ 922046 w 1384009"/>
              <a:gd name="connsiteY2" fmla="*/ 97632 h 1069182"/>
              <a:gd name="connsiteX3" fmla="*/ 579146 w 1384009"/>
              <a:gd name="connsiteY3" fmla="*/ 540544 h 1069182"/>
              <a:gd name="connsiteX4" fmla="*/ 2884 w 1384009"/>
              <a:gd name="connsiteY4" fmla="*/ 411957 h 1069182"/>
              <a:gd name="connsiteX5" fmla="*/ 402934 w 1384009"/>
              <a:gd name="connsiteY5" fmla="*/ 1069182 h 1069182"/>
              <a:gd name="connsiteX6" fmla="*/ 1384009 w 1384009"/>
              <a:gd name="connsiteY6" fmla="*/ 1007269 h 1069182"/>
              <a:gd name="connsiteX7" fmla="*/ 1367340 w 1384009"/>
              <a:gd name="connsiteY7" fmla="*/ 0 h 1069182"/>
              <a:gd name="connsiteX0" fmla="*/ 1367340 w 1384009"/>
              <a:gd name="connsiteY0" fmla="*/ 0 h 1069182"/>
              <a:gd name="connsiteX1" fmla="*/ 983959 w 1384009"/>
              <a:gd name="connsiteY1" fmla="*/ 292894 h 1069182"/>
              <a:gd name="connsiteX2" fmla="*/ 914902 w 1384009"/>
              <a:gd name="connsiteY2" fmla="*/ 97632 h 1069182"/>
              <a:gd name="connsiteX3" fmla="*/ 579146 w 1384009"/>
              <a:gd name="connsiteY3" fmla="*/ 540544 h 1069182"/>
              <a:gd name="connsiteX4" fmla="*/ 2884 w 1384009"/>
              <a:gd name="connsiteY4" fmla="*/ 411957 h 1069182"/>
              <a:gd name="connsiteX5" fmla="*/ 402934 w 1384009"/>
              <a:gd name="connsiteY5" fmla="*/ 1069182 h 1069182"/>
              <a:gd name="connsiteX6" fmla="*/ 1384009 w 1384009"/>
              <a:gd name="connsiteY6" fmla="*/ 1007269 h 1069182"/>
              <a:gd name="connsiteX7" fmla="*/ 1367340 w 1384009"/>
              <a:gd name="connsiteY7" fmla="*/ 0 h 1069182"/>
              <a:gd name="connsiteX0" fmla="*/ 1367070 w 1383739"/>
              <a:gd name="connsiteY0" fmla="*/ 0 h 1033463"/>
              <a:gd name="connsiteX1" fmla="*/ 983689 w 1383739"/>
              <a:gd name="connsiteY1" fmla="*/ 292894 h 1033463"/>
              <a:gd name="connsiteX2" fmla="*/ 914632 w 1383739"/>
              <a:gd name="connsiteY2" fmla="*/ 97632 h 1033463"/>
              <a:gd name="connsiteX3" fmla="*/ 578876 w 1383739"/>
              <a:gd name="connsiteY3" fmla="*/ 540544 h 1033463"/>
              <a:gd name="connsiteX4" fmla="*/ 2614 w 1383739"/>
              <a:gd name="connsiteY4" fmla="*/ 411957 h 1033463"/>
              <a:gd name="connsiteX5" fmla="*/ 426476 w 1383739"/>
              <a:gd name="connsiteY5" fmla="*/ 1033463 h 1033463"/>
              <a:gd name="connsiteX6" fmla="*/ 1383739 w 1383739"/>
              <a:gd name="connsiteY6" fmla="*/ 1007269 h 1033463"/>
              <a:gd name="connsiteX7" fmla="*/ 1367070 w 1383739"/>
              <a:gd name="connsiteY7" fmla="*/ 0 h 1033463"/>
              <a:gd name="connsiteX0" fmla="*/ 1367282 w 1383951"/>
              <a:gd name="connsiteY0" fmla="*/ 0 h 1059656"/>
              <a:gd name="connsiteX1" fmla="*/ 983901 w 1383951"/>
              <a:gd name="connsiteY1" fmla="*/ 292894 h 1059656"/>
              <a:gd name="connsiteX2" fmla="*/ 914844 w 1383951"/>
              <a:gd name="connsiteY2" fmla="*/ 97632 h 1059656"/>
              <a:gd name="connsiteX3" fmla="*/ 579088 w 1383951"/>
              <a:gd name="connsiteY3" fmla="*/ 540544 h 1059656"/>
              <a:gd name="connsiteX4" fmla="*/ 2826 w 1383951"/>
              <a:gd name="connsiteY4" fmla="*/ 411957 h 1059656"/>
              <a:gd name="connsiteX5" fmla="*/ 407638 w 1383951"/>
              <a:gd name="connsiteY5" fmla="*/ 1059656 h 1059656"/>
              <a:gd name="connsiteX6" fmla="*/ 1383951 w 1383951"/>
              <a:gd name="connsiteY6" fmla="*/ 1007269 h 1059656"/>
              <a:gd name="connsiteX7" fmla="*/ 1367282 w 1383951"/>
              <a:gd name="connsiteY7" fmla="*/ 0 h 1059656"/>
              <a:gd name="connsiteX0" fmla="*/ 1364456 w 1381125"/>
              <a:gd name="connsiteY0" fmla="*/ 0 h 1059656"/>
              <a:gd name="connsiteX1" fmla="*/ 981075 w 1381125"/>
              <a:gd name="connsiteY1" fmla="*/ 292894 h 1059656"/>
              <a:gd name="connsiteX2" fmla="*/ 912018 w 1381125"/>
              <a:gd name="connsiteY2" fmla="*/ 97632 h 1059656"/>
              <a:gd name="connsiteX3" fmla="*/ 576262 w 1381125"/>
              <a:gd name="connsiteY3" fmla="*/ 540544 h 1059656"/>
              <a:gd name="connsiteX4" fmla="*/ 0 w 1381125"/>
              <a:gd name="connsiteY4" fmla="*/ 411957 h 1059656"/>
              <a:gd name="connsiteX5" fmla="*/ 404812 w 1381125"/>
              <a:gd name="connsiteY5" fmla="*/ 1059656 h 1059656"/>
              <a:gd name="connsiteX6" fmla="*/ 1381125 w 1381125"/>
              <a:gd name="connsiteY6" fmla="*/ 1007269 h 1059656"/>
              <a:gd name="connsiteX7" fmla="*/ 1364456 w 1381125"/>
              <a:gd name="connsiteY7" fmla="*/ 0 h 1059656"/>
              <a:gd name="connsiteX0" fmla="*/ 1364456 w 1381125"/>
              <a:gd name="connsiteY0" fmla="*/ 0 h 1059656"/>
              <a:gd name="connsiteX1" fmla="*/ 981075 w 1381125"/>
              <a:gd name="connsiteY1" fmla="*/ 292894 h 1059656"/>
              <a:gd name="connsiteX2" fmla="*/ 912018 w 1381125"/>
              <a:gd name="connsiteY2" fmla="*/ 97632 h 1059656"/>
              <a:gd name="connsiteX3" fmla="*/ 576262 w 1381125"/>
              <a:gd name="connsiteY3" fmla="*/ 540544 h 1059656"/>
              <a:gd name="connsiteX4" fmla="*/ 0 w 1381125"/>
              <a:gd name="connsiteY4" fmla="*/ 411957 h 1059656"/>
              <a:gd name="connsiteX5" fmla="*/ 404812 w 1381125"/>
              <a:gd name="connsiteY5" fmla="*/ 1059656 h 1059656"/>
              <a:gd name="connsiteX6" fmla="*/ 1381125 w 1381125"/>
              <a:gd name="connsiteY6" fmla="*/ 1007269 h 1059656"/>
              <a:gd name="connsiteX7" fmla="*/ 1364456 w 1381125"/>
              <a:gd name="connsiteY7" fmla="*/ 0 h 1059656"/>
              <a:gd name="connsiteX0" fmla="*/ 1373981 w 1390650"/>
              <a:gd name="connsiteY0" fmla="*/ 0 h 1059656"/>
              <a:gd name="connsiteX1" fmla="*/ 990600 w 1390650"/>
              <a:gd name="connsiteY1" fmla="*/ 292894 h 1059656"/>
              <a:gd name="connsiteX2" fmla="*/ 921543 w 1390650"/>
              <a:gd name="connsiteY2" fmla="*/ 97632 h 1059656"/>
              <a:gd name="connsiteX3" fmla="*/ 585787 w 1390650"/>
              <a:gd name="connsiteY3" fmla="*/ 540544 h 1059656"/>
              <a:gd name="connsiteX4" fmla="*/ 0 w 1390650"/>
              <a:gd name="connsiteY4" fmla="*/ 409575 h 1059656"/>
              <a:gd name="connsiteX5" fmla="*/ 414337 w 1390650"/>
              <a:gd name="connsiteY5" fmla="*/ 1059656 h 1059656"/>
              <a:gd name="connsiteX6" fmla="*/ 1390650 w 1390650"/>
              <a:gd name="connsiteY6" fmla="*/ 1007269 h 1059656"/>
              <a:gd name="connsiteX7" fmla="*/ 1373981 w 1390650"/>
              <a:gd name="connsiteY7" fmla="*/ 0 h 105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0650" h="1059656">
                <a:moveTo>
                  <a:pt x="1373981" y="0"/>
                </a:moveTo>
                <a:cubicBezTo>
                  <a:pt x="1283493" y="47625"/>
                  <a:pt x="1072356" y="192882"/>
                  <a:pt x="990600" y="292894"/>
                </a:cubicBezTo>
                <a:cubicBezTo>
                  <a:pt x="977900" y="235744"/>
                  <a:pt x="955674" y="154782"/>
                  <a:pt x="921543" y="97632"/>
                </a:cubicBezTo>
                <a:cubicBezTo>
                  <a:pt x="854074" y="140495"/>
                  <a:pt x="677069" y="316706"/>
                  <a:pt x="585787" y="540544"/>
                </a:cubicBezTo>
                <a:cubicBezTo>
                  <a:pt x="456405" y="497682"/>
                  <a:pt x="105569" y="399256"/>
                  <a:pt x="0" y="409575"/>
                </a:cubicBezTo>
                <a:cubicBezTo>
                  <a:pt x="25400" y="567531"/>
                  <a:pt x="184150" y="960437"/>
                  <a:pt x="414337" y="1059656"/>
                </a:cubicBezTo>
                <a:lnTo>
                  <a:pt x="1390650" y="1007269"/>
                </a:lnTo>
                <a:cubicBezTo>
                  <a:pt x="1389062" y="669132"/>
                  <a:pt x="1385094" y="347662"/>
                  <a:pt x="137398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70" name="任意多边形 69"/>
          <p:cNvSpPr/>
          <p:nvPr/>
        </p:nvSpPr>
        <p:spPr>
          <a:xfrm flipH="1">
            <a:off x="1197050" y="4245769"/>
            <a:ext cx="1362435" cy="1073944"/>
          </a:xfrm>
          <a:custGeom>
            <a:avLst/>
            <a:gdLst>
              <a:gd name="connsiteX0" fmla="*/ 1366837 w 1381125"/>
              <a:gd name="connsiteY0" fmla="*/ 0 h 1085850"/>
              <a:gd name="connsiteX1" fmla="*/ 981075 w 1381125"/>
              <a:gd name="connsiteY1" fmla="*/ 309562 h 1085850"/>
              <a:gd name="connsiteX2" fmla="*/ 919162 w 1381125"/>
              <a:gd name="connsiteY2" fmla="*/ 114300 h 1085850"/>
              <a:gd name="connsiteX3" fmla="*/ 576262 w 1381125"/>
              <a:gd name="connsiteY3" fmla="*/ 566737 h 1085850"/>
              <a:gd name="connsiteX4" fmla="*/ 0 w 1381125"/>
              <a:gd name="connsiteY4" fmla="*/ 428625 h 1085850"/>
              <a:gd name="connsiteX5" fmla="*/ 400050 w 1381125"/>
              <a:gd name="connsiteY5" fmla="*/ 1085850 h 1085850"/>
              <a:gd name="connsiteX6" fmla="*/ 1381125 w 1381125"/>
              <a:gd name="connsiteY6" fmla="*/ 1023937 h 1085850"/>
              <a:gd name="connsiteX7" fmla="*/ 1366837 w 1381125"/>
              <a:gd name="connsiteY7" fmla="*/ 0 h 1085850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66737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66737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57212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94808 w 1397803"/>
              <a:gd name="connsiteY0" fmla="*/ 0 h 1073944"/>
              <a:gd name="connsiteX1" fmla="*/ 983959 w 1397803"/>
              <a:gd name="connsiteY1" fmla="*/ 297656 h 1073944"/>
              <a:gd name="connsiteX2" fmla="*/ 922046 w 1397803"/>
              <a:gd name="connsiteY2" fmla="*/ 102394 h 1073944"/>
              <a:gd name="connsiteX3" fmla="*/ 579146 w 1397803"/>
              <a:gd name="connsiteY3" fmla="*/ 545306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79146 w 1397803"/>
              <a:gd name="connsiteY3" fmla="*/ 545306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39006 w 1397803"/>
              <a:gd name="connsiteY3" fmla="*/ 590550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86672 w 1397803"/>
              <a:gd name="connsiteY3" fmla="*/ 588169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71618 w 1397803"/>
              <a:gd name="connsiteY3" fmla="*/ 550069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71618 w 1397803"/>
              <a:gd name="connsiteY3" fmla="*/ 550069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71618 w 1397803"/>
              <a:gd name="connsiteY3" fmla="*/ 550069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432032 w 1435027"/>
              <a:gd name="connsiteY0" fmla="*/ 0 h 1073944"/>
              <a:gd name="connsiteX1" fmla="*/ 1028710 w 1435027"/>
              <a:gd name="connsiteY1" fmla="*/ 295275 h 1073944"/>
              <a:gd name="connsiteX2" fmla="*/ 959270 w 1435027"/>
              <a:gd name="connsiteY2" fmla="*/ 102394 h 1073944"/>
              <a:gd name="connsiteX3" fmla="*/ 608842 w 1435027"/>
              <a:gd name="connsiteY3" fmla="*/ 550069 h 1073944"/>
              <a:gd name="connsiteX4" fmla="*/ 2477 w 1435027"/>
              <a:gd name="connsiteY4" fmla="*/ 409575 h 1073944"/>
              <a:gd name="connsiteX5" fmla="*/ 440158 w 1435027"/>
              <a:gd name="connsiteY5" fmla="*/ 1073944 h 1073944"/>
              <a:gd name="connsiteX6" fmla="*/ 1421233 w 1435027"/>
              <a:gd name="connsiteY6" fmla="*/ 1012031 h 1073944"/>
              <a:gd name="connsiteX7" fmla="*/ 1432032 w 1435027"/>
              <a:gd name="connsiteY7" fmla="*/ 0 h 1073944"/>
              <a:gd name="connsiteX0" fmla="*/ 1429555 w 1432550"/>
              <a:gd name="connsiteY0" fmla="*/ 0 h 1073944"/>
              <a:gd name="connsiteX1" fmla="*/ 1026233 w 1432550"/>
              <a:gd name="connsiteY1" fmla="*/ 295275 h 1073944"/>
              <a:gd name="connsiteX2" fmla="*/ 956793 w 1432550"/>
              <a:gd name="connsiteY2" fmla="*/ 102394 h 1073944"/>
              <a:gd name="connsiteX3" fmla="*/ 606365 w 1432550"/>
              <a:gd name="connsiteY3" fmla="*/ 550069 h 1073944"/>
              <a:gd name="connsiteX4" fmla="*/ 0 w 1432550"/>
              <a:gd name="connsiteY4" fmla="*/ 409575 h 1073944"/>
              <a:gd name="connsiteX5" fmla="*/ 437681 w 1432550"/>
              <a:gd name="connsiteY5" fmla="*/ 1073944 h 1073944"/>
              <a:gd name="connsiteX6" fmla="*/ 1418756 w 1432550"/>
              <a:gd name="connsiteY6" fmla="*/ 1012031 h 1073944"/>
              <a:gd name="connsiteX7" fmla="*/ 1429555 w 1432550"/>
              <a:gd name="connsiteY7" fmla="*/ 0 h 1073944"/>
              <a:gd name="connsiteX0" fmla="*/ 1429555 w 1432550"/>
              <a:gd name="connsiteY0" fmla="*/ 0 h 1073944"/>
              <a:gd name="connsiteX1" fmla="*/ 1026233 w 1432550"/>
              <a:gd name="connsiteY1" fmla="*/ 295275 h 1073944"/>
              <a:gd name="connsiteX2" fmla="*/ 956793 w 1432550"/>
              <a:gd name="connsiteY2" fmla="*/ 102394 h 1073944"/>
              <a:gd name="connsiteX3" fmla="*/ 606365 w 1432550"/>
              <a:gd name="connsiteY3" fmla="*/ 550069 h 1073944"/>
              <a:gd name="connsiteX4" fmla="*/ 0 w 1432550"/>
              <a:gd name="connsiteY4" fmla="*/ 409575 h 1073944"/>
              <a:gd name="connsiteX5" fmla="*/ 437681 w 1432550"/>
              <a:gd name="connsiteY5" fmla="*/ 1073944 h 1073944"/>
              <a:gd name="connsiteX6" fmla="*/ 1418756 w 1432550"/>
              <a:gd name="connsiteY6" fmla="*/ 1012031 h 1073944"/>
              <a:gd name="connsiteX7" fmla="*/ 1429555 w 1432550"/>
              <a:gd name="connsiteY7" fmla="*/ 0 h 1073944"/>
              <a:gd name="connsiteX0" fmla="*/ 1429555 w 1435399"/>
              <a:gd name="connsiteY0" fmla="*/ 0 h 1073944"/>
              <a:gd name="connsiteX1" fmla="*/ 1026233 w 1435399"/>
              <a:gd name="connsiteY1" fmla="*/ 295275 h 1073944"/>
              <a:gd name="connsiteX2" fmla="*/ 956793 w 1435399"/>
              <a:gd name="connsiteY2" fmla="*/ 102394 h 1073944"/>
              <a:gd name="connsiteX3" fmla="*/ 606365 w 1435399"/>
              <a:gd name="connsiteY3" fmla="*/ 550069 h 1073944"/>
              <a:gd name="connsiteX4" fmla="*/ 0 w 1435399"/>
              <a:gd name="connsiteY4" fmla="*/ 409575 h 1073944"/>
              <a:gd name="connsiteX5" fmla="*/ 437681 w 1435399"/>
              <a:gd name="connsiteY5" fmla="*/ 1073944 h 1073944"/>
              <a:gd name="connsiteX6" fmla="*/ 1433809 w 1435399"/>
              <a:gd name="connsiteY6" fmla="*/ 1047749 h 1073944"/>
              <a:gd name="connsiteX7" fmla="*/ 1429555 w 1435399"/>
              <a:gd name="connsiteY7" fmla="*/ 0 h 1073944"/>
              <a:gd name="connsiteX0" fmla="*/ 1429555 w 1435399"/>
              <a:gd name="connsiteY0" fmla="*/ 0 h 1073944"/>
              <a:gd name="connsiteX1" fmla="*/ 1026233 w 1435399"/>
              <a:gd name="connsiteY1" fmla="*/ 295275 h 1073944"/>
              <a:gd name="connsiteX2" fmla="*/ 956793 w 1435399"/>
              <a:gd name="connsiteY2" fmla="*/ 102394 h 1073944"/>
              <a:gd name="connsiteX3" fmla="*/ 606365 w 1435399"/>
              <a:gd name="connsiteY3" fmla="*/ 550069 h 1073944"/>
              <a:gd name="connsiteX4" fmla="*/ 0 w 1435399"/>
              <a:gd name="connsiteY4" fmla="*/ 409575 h 1073944"/>
              <a:gd name="connsiteX5" fmla="*/ 437681 w 1435399"/>
              <a:gd name="connsiteY5" fmla="*/ 1073944 h 1073944"/>
              <a:gd name="connsiteX6" fmla="*/ 1433809 w 1435399"/>
              <a:gd name="connsiteY6" fmla="*/ 1047749 h 1073944"/>
              <a:gd name="connsiteX7" fmla="*/ 1429555 w 1435399"/>
              <a:gd name="connsiteY7" fmla="*/ 0 h 1073944"/>
              <a:gd name="connsiteX0" fmla="*/ 1429555 w 1435399"/>
              <a:gd name="connsiteY0" fmla="*/ 0 h 1073944"/>
              <a:gd name="connsiteX1" fmla="*/ 1026233 w 1435399"/>
              <a:gd name="connsiteY1" fmla="*/ 295275 h 1073944"/>
              <a:gd name="connsiteX2" fmla="*/ 956793 w 1435399"/>
              <a:gd name="connsiteY2" fmla="*/ 102394 h 1073944"/>
              <a:gd name="connsiteX3" fmla="*/ 606365 w 1435399"/>
              <a:gd name="connsiteY3" fmla="*/ 550069 h 1073944"/>
              <a:gd name="connsiteX4" fmla="*/ 0 w 1435399"/>
              <a:gd name="connsiteY4" fmla="*/ 409575 h 1073944"/>
              <a:gd name="connsiteX5" fmla="*/ 437681 w 1435399"/>
              <a:gd name="connsiteY5" fmla="*/ 1073944 h 1073944"/>
              <a:gd name="connsiteX6" fmla="*/ 1433809 w 1435399"/>
              <a:gd name="connsiteY6" fmla="*/ 1047749 h 1073944"/>
              <a:gd name="connsiteX7" fmla="*/ 1429555 w 1435399"/>
              <a:gd name="connsiteY7" fmla="*/ 0 h 107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5399" h="1073944">
                <a:moveTo>
                  <a:pt x="1429555" y="0"/>
                </a:moveTo>
                <a:cubicBezTo>
                  <a:pt x="1339067" y="47625"/>
                  <a:pt x="1105607" y="223838"/>
                  <a:pt x="1026233" y="295275"/>
                </a:cubicBezTo>
                <a:cubicBezTo>
                  <a:pt x="1013533" y="238125"/>
                  <a:pt x="990924" y="159544"/>
                  <a:pt x="956793" y="102394"/>
                </a:cubicBezTo>
                <a:cubicBezTo>
                  <a:pt x="889324" y="145257"/>
                  <a:pt x="695138" y="304799"/>
                  <a:pt x="606365" y="550069"/>
                </a:cubicBezTo>
                <a:cubicBezTo>
                  <a:pt x="471966" y="495301"/>
                  <a:pt x="105569" y="399256"/>
                  <a:pt x="0" y="409575"/>
                </a:cubicBezTo>
                <a:cubicBezTo>
                  <a:pt x="25825" y="596106"/>
                  <a:pt x="202477" y="946150"/>
                  <a:pt x="437681" y="1073944"/>
                </a:cubicBezTo>
                <a:lnTo>
                  <a:pt x="1433809" y="1047749"/>
                </a:lnTo>
                <a:cubicBezTo>
                  <a:pt x="1432221" y="709612"/>
                  <a:pt x="1440668" y="347662"/>
                  <a:pt x="142955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grpSp>
        <p:nvGrpSpPr>
          <p:cNvPr id="71" name="组 70"/>
          <p:cNvGrpSpPr/>
          <p:nvPr/>
        </p:nvGrpSpPr>
        <p:grpSpPr>
          <a:xfrm rot="20401737" flipH="1">
            <a:off x="9461415" y="4368335"/>
            <a:ext cx="2423398" cy="1402268"/>
            <a:chOff x="4391996" y="2365975"/>
            <a:chExt cx="1978494" cy="1144830"/>
          </a:xfrm>
        </p:grpSpPr>
        <p:sp>
          <p:nvSpPr>
            <p:cNvPr id="72" name="任意多边形 5"/>
            <p:cNvSpPr>
              <a:spLocks/>
            </p:cNvSpPr>
            <p:nvPr/>
          </p:nvSpPr>
          <p:spPr bwMode="auto">
            <a:xfrm flipV="1">
              <a:off x="4391996" y="2390015"/>
              <a:ext cx="1021084" cy="725992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3" name="任意多边形 5"/>
            <p:cNvSpPr>
              <a:spLocks/>
            </p:cNvSpPr>
            <p:nvPr/>
          </p:nvSpPr>
          <p:spPr bwMode="auto">
            <a:xfrm rot="19947145" flipH="1" flipV="1">
              <a:off x="5525866" y="2486752"/>
              <a:ext cx="699600" cy="497414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/>
            </a:p>
          </p:txBody>
        </p:sp>
        <p:sp>
          <p:nvSpPr>
            <p:cNvPr id="74" name="任意多边形 5"/>
            <p:cNvSpPr>
              <a:spLocks/>
            </p:cNvSpPr>
            <p:nvPr/>
          </p:nvSpPr>
          <p:spPr bwMode="auto">
            <a:xfrm rot="10800000" flipH="1" flipV="1">
              <a:off x="4423915" y="2864083"/>
              <a:ext cx="1273667" cy="646722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5" name="任意多边形 5"/>
            <p:cNvSpPr>
              <a:spLocks/>
            </p:cNvSpPr>
            <p:nvPr/>
          </p:nvSpPr>
          <p:spPr bwMode="auto">
            <a:xfrm rot="5400000">
              <a:off x="5173515" y="2467068"/>
              <a:ext cx="699600" cy="497414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6" name="任意多边形 5"/>
            <p:cNvSpPr>
              <a:spLocks/>
            </p:cNvSpPr>
            <p:nvPr/>
          </p:nvSpPr>
          <p:spPr bwMode="auto">
            <a:xfrm rot="2155393" flipH="1" flipV="1">
              <a:off x="5545320" y="2975266"/>
              <a:ext cx="825170" cy="43340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</p:grpSp>
      <p:grpSp>
        <p:nvGrpSpPr>
          <p:cNvPr id="77" name="组 76"/>
          <p:cNvGrpSpPr/>
          <p:nvPr/>
        </p:nvGrpSpPr>
        <p:grpSpPr>
          <a:xfrm rot="1198789">
            <a:off x="317453" y="4334226"/>
            <a:ext cx="2423398" cy="1402268"/>
            <a:chOff x="4391996" y="2365975"/>
            <a:chExt cx="1978494" cy="1144830"/>
          </a:xfrm>
        </p:grpSpPr>
        <p:sp>
          <p:nvSpPr>
            <p:cNvPr id="78" name="任意多边形 5"/>
            <p:cNvSpPr>
              <a:spLocks/>
            </p:cNvSpPr>
            <p:nvPr/>
          </p:nvSpPr>
          <p:spPr bwMode="auto">
            <a:xfrm flipV="1">
              <a:off x="4391996" y="2390015"/>
              <a:ext cx="1021084" cy="725992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9" name="任意多边形 5"/>
            <p:cNvSpPr>
              <a:spLocks/>
            </p:cNvSpPr>
            <p:nvPr/>
          </p:nvSpPr>
          <p:spPr bwMode="auto">
            <a:xfrm rot="19947145" flipH="1" flipV="1">
              <a:off x="5525866" y="2486752"/>
              <a:ext cx="699600" cy="497414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/>
            </a:p>
          </p:txBody>
        </p:sp>
        <p:sp>
          <p:nvSpPr>
            <p:cNvPr id="80" name="任意多边形 5"/>
            <p:cNvSpPr>
              <a:spLocks/>
            </p:cNvSpPr>
            <p:nvPr/>
          </p:nvSpPr>
          <p:spPr bwMode="auto">
            <a:xfrm rot="10800000" flipH="1" flipV="1">
              <a:off x="4423915" y="2864083"/>
              <a:ext cx="1273667" cy="646722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81" name="任意多边形 5"/>
            <p:cNvSpPr>
              <a:spLocks/>
            </p:cNvSpPr>
            <p:nvPr/>
          </p:nvSpPr>
          <p:spPr bwMode="auto">
            <a:xfrm rot="5400000">
              <a:off x="5173515" y="2467068"/>
              <a:ext cx="699600" cy="497414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82" name="任意多边形 5"/>
            <p:cNvSpPr>
              <a:spLocks/>
            </p:cNvSpPr>
            <p:nvPr/>
          </p:nvSpPr>
          <p:spPr bwMode="auto">
            <a:xfrm rot="2155393" flipH="1" flipV="1">
              <a:off x="5545320" y="2975266"/>
              <a:ext cx="825170" cy="43340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665413" y="5410200"/>
            <a:ext cx="6858000" cy="914400"/>
          </a:xfrm>
        </p:spPr>
        <p:txBody>
          <a:bodyPr>
            <a:normAutofit/>
          </a:bodyPr>
          <a:lstStyle>
            <a:lvl1pPr marL="0" indent="0" algn="ctr" latinLnBrk="0">
              <a:buNone/>
              <a:defRPr lang="zh-CN" sz="18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F72-F274-42CE-B43C-598895B249BF}" type="datetime1">
              <a:t>2018/7/15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8561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861-27AB-4ED7-A06C-F55FB44AA18E}" type="datetime1">
              <a:t>2018/7/15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t>‹#›</a:t>
            </a:fld>
            <a:endParaRPr lang="zh-CN"/>
          </a:p>
        </p:txBody>
      </p:sp>
      <p:sp>
        <p:nvSpPr>
          <p:cNvPr id="5" name="任意多边形 4"/>
          <p:cNvSpPr>
            <a:spLocks/>
          </p:cNvSpPr>
          <p:nvPr/>
        </p:nvSpPr>
        <p:spPr bwMode="auto">
          <a:xfrm>
            <a:off x="1169502" y="488128"/>
            <a:ext cx="9841398" cy="5783072"/>
          </a:xfrm>
          <a:custGeom>
            <a:avLst/>
            <a:gdLst>
              <a:gd name="T0" fmla="*/ 1799 w 2742"/>
              <a:gd name="T1" fmla="*/ 84 h 1839"/>
              <a:gd name="T2" fmla="*/ 1572 w 2742"/>
              <a:gd name="T3" fmla="*/ 78 h 1839"/>
              <a:gd name="T4" fmla="*/ 1365 w 2742"/>
              <a:gd name="T5" fmla="*/ 80 h 1839"/>
              <a:gd name="T6" fmla="*/ 1123 w 2742"/>
              <a:gd name="T7" fmla="*/ 99 h 1839"/>
              <a:gd name="T8" fmla="*/ 921 w 2742"/>
              <a:gd name="T9" fmla="*/ 95 h 1839"/>
              <a:gd name="T10" fmla="*/ 638 w 2742"/>
              <a:gd name="T11" fmla="*/ 81 h 1839"/>
              <a:gd name="T12" fmla="*/ 530 w 2742"/>
              <a:gd name="T13" fmla="*/ 95 h 1839"/>
              <a:gd name="T14" fmla="*/ 305 w 2742"/>
              <a:gd name="T15" fmla="*/ 83 h 1839"/>
              <a:gd name="T16" fmla="*/ 299 w 2742"/>
              <a:gd name="T17" fmla="*/ 109 h 1839"/>
              <a:gd name="T18" fmla="*/ 165 w 2742"/>
              <a:gd name="T19" fmla="*/ 254 h 1839"/>
              <a:gd name="T20" fmla="*/ 90 w 2742"/>
              <a:gd name="T21" fmla="*/ 490 h 1839"/>
              <a:gd name="T22" fmla="*/ 70 w 2742"/>
              <a:gd name="T23" fmla="*/ 743 h 1839"/>
              <a:gd name="T24" fmla="*/ 83 w 2742"/>
              <a:gd name="T25" fmla="*/ 1064 h 1839"/>
              <a:gd name="T26" fmla="*/ 80 w 2742"/>
              <a:gd name="T27" fmla="*/ 1289 h 1839"/>
              <a:gd name="T28" fmla="*/ 116 w 2742"/>
              <a:gd name="T29" fmla="*/ 1526 h 1839"/>
              <a:gd name="T30" fmla="*/ 182 w 2742"/>
              <a:gd name="T31" fmla="*/ 1690 h 1839"/>
              <a:gd name="T32" fmla="*/ 347 w 2742"/>
              <a:gd name="T33" fmla="*/ 1772 h 1839"/>
              <a:gd name="T34" fmla="*/ 544 w 2742"/>
              <a:gd name="T35" fmla="*/ 1761 h 1839"/>
              <a:gd name="T36" fmla="*/ 706 w 2742"/>
              <a:gd name="T37" fmla="*/ 1784 h 1839"/>
              <a:gd name="T38" fmla="*/ 830 w 2742"/>
              <a:gd name="T39" fmla="*/ 1758 h 1839"/>
              <a:gd name="T40" fmla="*/ 1063 w 2742"/>
              <a:gd name="T41" fmla="*/ 1749 h 1839"/>
              <a:gd name="T42" fmla="*/ 1326 w 2742"/>
              <a:gd name="T43" fmla="*/ 1756 h 1839"/>
              <a:gd name="T44" fmla="*/ 1554 w 2742"/>
              <a:gd name="T45" fmla="*/ 1762 h 1839"/>
              <a:gd name="T46" fmla="*/ 1761 w 2742"/>
              <a:gd name="T47" fmla="*/ 1760 h 1839"/>
              <a:gd name="T48" fmla="*/ 2002 w 2742"/>
              <a:gd name="T49" fmla="*/ 1742 h 1839"/>
              <a:gd name="T50" fmla="*/ 2205 w 2742"/>
              <a:gd name="T51" fmla="*/ 1745 h 1839"/>
              <a:gd name="T52" fmla="*/ 2376 w 2742"/>
              <a:gd name="T53" fmla="*/ 1792 h 1839"/>
              <a:gd name="T54" fmla="*/ 2534 w 2742"/>
              <a:gd name="T55" fmla="*/ 1714 h 1839"/>
              <a:gd name="T56" fmla="*/ 2652 w 2742"/>
              <a:gd name="T57" fmla="*/ 1475 h 1839"/>
              <a:gd name="T58" fmla="*/ 2661 w 2742"/>
              <a:gd name="T59" fmla="*/ 1224 h 1839"/>
              <a:gd name="T60" fmla="*/ 2667 w 2742"/>
              <a:gd name="T61" fmla="*/ 931 h 1839"/>
              <a:gd name="T62" fmla="*/ 2672 w 2742"/>
              <a:gd name="T63" fmla="*/ 678 h 1839"/>
              <a:gd name="T64" fmla="*/ 2652 w 2742"/>
              <a:gd name="T65" fmla="*/ 451 h 1839"/>
              <a:gd name="T66" fmla="*/ 2606 w 2742"/>
              <a:gd name="T67" fmla="*/ 228 h 1839"/>
              <a:gd name="T68" fmla="*/ 2477 w 2742"/>
              <a:gd name="T69" fmla="*/ 117 h 1839"/>
              <a:gd name="T70" fmla="*/ 2394 w 2742"/>
              <a:gd name="T71" fmla="*/ 77 h 1839"/>
              <a:gd name="T72" fmla="*/ 2191 w 2742"/>
              <a:gd name="T73" fmla="*/ 80 h 1839"/>
              <a:gd name="T74" fmla="*/ 1956 w 2742"/>
              <a:gd name="T75" fmla="*/ 79 h 1839"/>
              <a:gd name="connsiteX0" fmla="*/ 7021 w 9786"/>
              <a:gd name="connsiteY0" fmla="*/ 270 h 9652"/>
              <a:gd name="connsiteX1" fmla="*/ 6449 w 9786"/>
              <a:gd name="connsiteY1" fmla="*/ 297 h 9652"/>
              <a:gd name="connsiteX2" fmla="*/ 5971 w 9786"/>
              <a:gd name="connsiteY2" fmla="*/ 346 h 9652"/>
              <a:gd name="connsiteX3" fmla="*/ 5621 w 9786"/>
              <a:gd name="connsiteY3" fmla="*/ 264 h 9652"/>
              <a:gd name="connsiteX4" fmla="*/ 5231 w 9786"/>
              <a:gd name="connsiteY4" fmla="*/ 329 h 9652"/>
              <a:gd name="connsiteX5" fmla="*/ 4866 w 9786"/>
              <a:gd name="connsiteY5" fmla="*/ 275 h 9652"/>
              <a:gd name="connsiteX6" fmla="*/ 4414 w 9786"/>
              <a:gd name="connsiteY6" fmla="*/ 264 h 9652"/>
              <a:gd name="connsiteX7" fmla="*/ 3984 w 9786"/>
              <a:gd name="connsiteY7" fmla="*/ 378 h 9652"/>
              <a:gd name="connsiteX8" fmla="*/ 3637 w 9786"/>
              <a:gd name="connsiteY8" fmla="*/ 297 h 9652"/>
              <a:gd name="connsiteX9" fmla="*/ 3247 w 9786"/>
              <a:gd name="connsiteY9" fmla="*/ 357 h 9652"/>
              <a:gd name="connsiteX10" fmla="*/ 2879 w 9786"/>
              <a:gd name="connsiteY10" fmla="*/ 302 h 9652"/>
              <a:gd name="connsiteX11" fmla="*/ 2215 w 9786"/>
              <a:gd name="connsiteY11" fmla="*/ 280 h 9652"/>
              <a:gd name="connsiteX12" fmla="*/ 2204 w 9786"/>
              <a:gd name="connsiteY12" fmla="*/ 286 h 9652"/>
              <a:gd name="connsiteX13" fmla="*/ 1821 w 9786"/>
              <a:gd name="connsiteY13" fmla="*/ 357 h 9652"/>
              <a:gd name="connsiteX14" fmla="*/ 1453 w 9786"/>
              <a:gd name="connsiteY14" fmla="*/ 302 h 9652"/>
              <a:gd name="connsiteX15" fmla="*/ 1000 w 9786"/>
              <a:gd name="connsiteY15" fmla="*/ 291 h 9652"/>
              <a:gd name="connsiteX16" fmla="*/ 1000 w 9786"/>
              <a:gd name="connsiteY16" fmla="*/ 297 h 9652"/>
              <a:gd name="connsiteX17" fmla="*/ 978 w 9786"/>
              <a:gd name="connsiteY17" fmla="*/ 433 h 9652"/>
              <a:gd name="connsiteX18" fmla="*/ 647 w 9786"/>
              <a:gd name="connsiteY18" fmla="*/ 569 h 9652"/>
              <a:gd name="connsiteX19" fmla="*/ 490 w 9786"/>
              <a:gd name="connsiteY19" fmla="*/ 1221 h 9652"/>
              <a:gd name="connsiteX20" fmla="*/ 264 w 9786"/>
              <a:gd name="connsiteY20" fmla="*/ 2048 h 9652"/>
              <a:gd name="connsiteX21" fmla="*/ 216 w 9786"/>
              <a:gd name="connsiteY21" fmla="*/ 2504 h 9652"/>
              <a:gd name="connsiteX22" fmla="*/ 183 w 9786"/>
              <a:gd name="connsiteY22" fmla="*/ 3239 h 9652"/>
              <a:gd name="connsiteX23" fmla="*/ 143 w 9786"/>
              <a:gd name="connsiteY23" fmla="*/ 3880 h 9652"/>
              <a:gd name="connsiteX24" fmla="*/ 162 w 9786"/>
              <a:gd name="connsiteY24" fmla="*/ 4826 h 9652"/>
              <a:gd name="connsiteX25" fmla="*/ 240 w 9786"/>
              <a:gd name="connsiteY25" fmla="*/ 5610 h 9652"/>
              <a:gd name="connsiteX26" fmla="*/ 143 w 9786"/>
              <a:gd name="connsiteY26" fmla="*/ 6202 h 9652"/>
              <a:gd name="connsiteX27" fmla="*/ 180 w 9786"/>
              <a:gd name="connsiteY27" fmla="*/ 6849 h 9652"/>
              <a:gd name="connsiteX28" fmla="*/ 216 w 9786"/>
              <a:gd name="connsiteY28" fmla="*/ 7437 h 9652"/>
              <a:gd name="connsiteX29" fmla="*/ 311 w 9786"/>
              <a:gd name="connsiteY29" fmla="*/ 8138 h 9652"/>
              <a:gd name="connsiteX30" fmla="*/ 384 w 9786"/>
              <a:gd name="connsiteY30" fmla="*/ 8649 h 9652"/>
              <a:gd name="connsiteX31" fmla="*/ 552 w 9786"/>
              <a:gd name="connsiteY31" fmla="*/ 9030 h 9652"/>
              <a:gd name="connsiteX32" fmla="*/ 862 w 9786"/>
              <a:gd name="connsiteY32" fmla="*/ 9253 h 9652"/>
              <a:gd name="connsiteX33" fmla="*/ 1153 w 9786"/>
              <a:gd name="connsiteY33" fmla="*/ 9476 h 9652"/>
              <a:gd name="connsiteX34" fmla="*/ 1489 w 9786"/>
              <a:gd name="connsiteY34" fmla="*/ 9400 h 9652"/>
              <a:gd name="connsiteX35" fmla="*/ 1872 w 9786"/>
              <a:gd name="connsiteY35" fmla="*/ 9416 h 9652"/>
              <a:gd name="connsiteX36" fmla="*/ 2299 w 9786"/>
              <a:gd name="connsiteY36" fmla="*/ 9416 h 9652"/>
              <a:gd name="connsiteX37" fmla="*/ 2463 w 9786"/>
              <a:gd name="connsiteY37" fmla="*/ 9541 h 9652"/>
              <a:gd name="connsiteX38" fmla="*/ 2598 w 9786"/>
              <a:gd name="connsiteY38" fmla="*/ 9508 h 9652"/>
              <a:gd name="connsiteX39" fmla="*/ 2915 w 9786"/>
              <a:gd name="connsiteY39" fmla="*/ 9400 h 9652"/>
              <a:gd name="connsiteX40" fmla="*/ 3294 w 9786"/>
              <a:gd name="connsiteY40" fmla="*/ 9416 h 9652"/>
              <a:gd name="connsiteX41" fmla="*/ 3765 w 9786"/>
              <a:gd name="connsiteY41" fmla="*/ 9351 h 9652"/>
              <a:gd name="connsiteX42" fmla="*/ 4155 w 9786"/>
              <a:gd name="connsiteY42" fmla="*/ 9416 h 9652"/>
              <a:gd name="connsiteX43" fmla="*/ 4724 w 9786"/>
              <a:gd name="connsiteY43" fmla="*/ 9389 h 9652"/>
              <a:gd name="connsiteX44" fmla="*/ 5205 w 9786"/>
              <a:gd name="connsiteY44" fmla="*/ 9340 h 9652"/>
              <a:gd name="connsiteX45" fmla="*/ 5555 w 9786"/>
              <a:gd name="connsiteY45" fmla="*/ 9421 h 9652"/>
              <a:gd name="connsiteX46" fmla="*/ 5942 w 9786"/>
              <a:gd name="connsiteY46" fmla="*/ 9356 h 9652"/>
              <a:gd name="connsiteX47" fmla="*/ 6310 w 9786"/>
              <a:gd name="connsiteY47" fmla="*/ 9410 h 9652"/>
              <a:gd name="connsiteX48" fmla="*/ 6763 w 9786"/>
              <a:gd name="connsiteY48" fmla="*/ 9421 h 9652"/>
              <a:gd name="connsiteX49" fmla="*/ 7189 w 9786"/>
              <a:gd name="connsiteY49" fmla="*/ 9313 h 9652"/>
              <a:gd name="connsiteX50" fmla="*/ 7539 w 9786"/>
              <a:gd name="connsiteY50" fmla="*/ 9389 h 9652"/>
              <a:gd name="connsiteX51" fmla="*/ 7930 w 9786"/>
              <a:gd name="connsiteY51" fmla="*/ 9329 h 9652"/>
              <a:gd name="connsiteX52" fmla="*/ 8298 w 9786"/>
              <a:gd name="connsiteY52" fmla="*/ 9383 h 9652"/>
              <a:gd name="connsiteX53" fmla="*/ 8553 w 9786"/>
              <a:gd name="connsiteY53" fmla="*/ 9584 h 9652"/>
              <a:gd name="connsiteX54" fmla="*/ 8798 w 9786"/>
              <a:gd name="connsiteY54" fmla="*/ 9302 h 9652"/>
              <a:gd name="connsiteX55" fmla="*/ 9129 w 9786"/>
              <a:gd name="connsiteY55" fmla="*/ 9160 h 9652"/>
              <a:gd name="connsiteX56" fmla="*/ 9403 w 9786"/>
              <a:gd name="connsiteY56" fmla="*/ 8551 h 9652"/>
              <a:gd name="connsiteX57" fmla="*/ 9560 w 9786"/>
              <a:gd name="connsiteY57" fmla="*/ 7861 h 9652"/>
              <a:gd name="connsiteX58" fmla="*/ 9629 w 9786"/>
              <a:gd name="connsiteY58" fmla="*/ 7273 h 9652"/>
              <a:gd name="connsiteX59" fmla="*/ 9593 w 9786"/>
              <a:gd name="connsiteY59" fmla="*/ 6496 h 9652"/>
              <a:gd name="connsiteX60" fmla="*/ 9633 w 9786"/>
              <a:gd name="connsiteY60" fmla="*/ 5849 h 9652"/>
              <a:gd name="connsiteX61" fmla="*/ 9614 w 9786"/>
              <a:gd name="connsiteY61" fmla="*/ 4903 h 9652"/>
              <a:gd name="connsiteX62" fmla="*/ 9585 w 9786"/>
              <a:gd name="connsiteY62" fmla="*/ 4103 h 9652"/>
              <a:gd name="connsiteX63" fmla="*/ 9633 w 9786"/>
              <a:gd name="connsiteY63" fmla="*/ 3527 h 9652"/>
              <a:gd name="connsiteX64" fmla="*/ 9596 w 9786"/>
              <a:gd name="connsiteY64" fmla="*/ 2885 h 9652"/>
              <a:gd name="connsiteX65" fmla="*/ 9560 w 9786"/>
              <a:gd name="connsiteY65" fmla="*/ 2292 h 9652"/>
              <a:gd name="connsiteX66" fmla="*/ 9465 w 9786"/>
              <a:gd name="connsiteY66" fmla="*/ 1591 h 9652"/>
              <a:gd name="connsiteX67" fmla="*/ 9392 w 9786"/>
              <a:gd name="connsiteY67" fmla="*/ 1080 h 9652"/>
              <a:gd name="connsiteX68" fmla="*/ 9228 w 9786"/>
              <a:gd name="connsiteY68" fmla="*/ 699 h 9652"/>
              <a:gd name="connsiteX69" fmla="*/ 8922 w 9786"/>
              <a:gd name="connsiteY69" fmla="*/ 476 h 9652"/>
              <a:gd name="connsiteX70" fmla="*/ 8918 w 9786"/>
              <a:gd name="connsiteY70" fmla="*/ 471 h 9652"/>
              <a:gd name="connsiteX71" fmla="*/ 8619 w 9786"/>
              <a:gd name="connsiteY71" fmla="*/ 259 h 9652"/>
              <a:gd name="connsiteX72" fmla="*/ 8261 w 9786"/>
              <a:gd name="connsiteY72" fmla="*/ 286 h 9652"/>
              <a:gd name="connsiteX73" fmla="*/ 7879 w 9786"/>
              <a:gd name="connsiteY73" fmla="*/ 275 h 9652"/>
              <a:gd name="connsiteX74" fmla="*/ 7412 w 9786"/>
              <a:gd name="connsiteY74" fmla="*/ 335 h 9652"/>
              <a:gd name="connsiteX75" fmla="*/ 7021 w 9786"/>
              <a:gd name="connsiteY75" fmla="*/ 270 h 9652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71 w 10000"/>
              <a:gd name="connsiteY13" fmla="*/ 218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000" h="10000">
                <a:moveTo>
                  <a:pt x="7175" y="280"/>
                </a:moveTo>
                <a:cubicBezTo>
                  <a:pt x="7018" y="-64"/>
                  <a:pt x="6710" y="82"/>
                  <a:pt x="6590" y="308"/>
                </a:cubicBezTo>
                <a:cubicBezTo>
                  <a:pt x="6486" y="-70"/>
                  <a:pt x="6154" y="-30"/>
                  <a:pt x="6102" y="358"/>
                </a:cubicBezTo>
                <a:cubicBezTo>
                  <a:pt x="6038" y="93"/>
                  <a:pt x="5826" y="-59"/>
                  <a:pt x="5744" y="274"/>
                </a:cubicBezTo>
                <a:cubicBezTo>
                  <a:pt x="5502" y="-161"/>
                  <a:pt x="5345" y="341"/>
                  <a:pt x="5345" y="341"/>
                </a:cubicBezTo>
                <a:cubicBezTo>
                  <a:pt x="5212" y="82"/>
                  <a:pt x="5077" y="26"/>
                  <a:pt x="4972" y="285"/>
                </a:cubicBezTo>
                <a:cubicBezTo>
                  <a:pt x="4834" y="26"/>
                  <a:pt x="4570" y="-13"/>
                  <a:pt x="4511" y="274"/>
                </a:cubicBezTo>
                <a:cubicBezTo>
                  <a:pt x="4354" y="3"/>
                  <a:pt x="4101" y="172"/>
                  <a:pt x="4071" y="392"/>
                </a:cubicBezTo>
                <a:cubicBezTo>
                  <a:pt x="4011" y="121"/>
                  <a:pt x="3798" y="-30"/>
                  <a:pt x="3717" y="308"/>
                </a:cubicBezTo>
                <a:cubicBezTo>
                  <a:pt x="3474" y="-132"/>
                  <a:pt x="3318" y="370"/>
                  <a:pt x="3318" y="370"/>
                </a:cubicBezTo>
                <a:cubicBezTo>
                  <a:pt x="3180" y="116"/>
                  <a:pt x="3042" y="60"/>
                  <a:pt x="2942" y="313"/>
                </a:cubicBezTo>
                <a:cubicBezTo>
                  <a:pt x="2830" y="-166"/>
                  <a:pt x="2361" y="-30"/>
                  <a:pt x="2263" y="290"/>
                </a:cubicBezTo>
                <a:cubicBezTo>
                  <a:pt x="2259" y="290"/>
                  <a:pt x="2255" y="290"/>
                  <a:pt x="2252" y="296"/>
                </a:cubicBezTo>
                <a:cubicBezTo>
                  <a:pt x="2013" y="-120"/>
                  <a:pt x="1871" y="218"/>
                  <a:pt x="1871" y="218"/>
                </a:cubicBezTo>
                <a:cubicBezTo>
                  <a:pt x="1733" y="-36"/>
                  <a:pt x="1589" y="60"/>
                  <a:pt x="1485" y="313"/>
                </a:cubicBezTo>
                <a:cubicBezTo>
                  <a:pt x="1347" y="60"/>
                  <a:pt x="1085" y="20"/>
                  <a:pt x="1022" y="301"/>
                </a:cubicBezTo>
                <a:lnTo>
                  <a:pt x="1022" y="308"/>
                </a:lnTo>
                <a:cubicBezTo>
                  <a:pt x="1008" y="347"/>
                  <a:pt x="999" y="392"/>
                  <a:pt x="999" y="449"/>
                </a:cubicBezTo>
                <a:cubicBezTo>
                  <a:pt x="999" y="223"/>
                  <a:pt x="672" y="183"/>
                  <a:pt x="661" y="590"/>
                </a:cubicBezTo>
                <a:cubicBezTo>
                  <a:pt x="396" y="510"/>
                  <a:pt x="191" y="961"/>
                  <a:pt x="421" y="1265"/>
                </a:cubicBezTo>
                <a:cubicBezTo>
                  <a:pt x="231" y="1181"/>
                  <a:pt x="-4" y="1536"/>
                  <a:pt x="270" y="2122"/>
                </a:cubicBezTo>
                <a:cubicBezTo>
                  <a:pt x="157" y="2194"/>
                  <a:pt x="121" y="2476"/>
                  <a:pt x="221" y="2594"/>
                </a:cubicBezTo>
                <a:cubicBezTo>
                  <a:pt x="72" y="2702"/>
                  <a:pt x="24" y="3125"/>
                  <a:pt x="187" y="3356"/>
                </a:cubicBezTo>
                <a:cubicBezTo>
                  <a:pt x="1" y="3350"/>
                  <a:pt x="-99" y="3897"/>
                  <a:pt x="146" y="4020"/>
                </a:cubicBezTo>
                <a:cubicBezTo>
                  <a:pt x="-36" y="4268"/>
                  <a:pt x="-47" y="4798"/>
                  <a:pt x="166" y="5000"/>
                </a:cubicBezTo>
                <a:cubicBezTo>
                  <a:pt x="-62" y="5180"/>
                  <a:pt x="-16" y="5705"/>
                  <a:pt x="215" y="5795"/>
                </a:cubicBezTo>
                <a:cubicBezTo>
                  <a:pt x="55" y="5902"/>
                  <a:pt x="-55" y="6291"/>
                  <a:pt x="146" y="6426"/>
                </a:cubicBezTo>
                <a:cubicBezTo>
                  <a:pt x="-114" y="6832"/>
                  <a:pt x="184" y="7096"/>
                  <a:pt x="184" y="7096"/>
                </a:cubicBezTo>
                <a:cubicBezTo>
                  <a:pt x="31" y="7322"/>
                  <a:pt x="68" y="7535"/>
                  <a:pt x="221" y="7705"/>
                </a:cubicBezTo>
                <a:cubicBezTo>
                  <a:pt x="57" y="7953"/>
                  <a:pt x="102" y="8381"/>
                  <a:pt x="318" y="8431"/>
                </a:cubicBezTo>
                <a:cubicBezTo>
                  <a:pt x="195" y="8730"/>
                  <a:pt x="232" y="8961"/>
                  <a:pt x="392" y="8961"/>
                </a:cubicBezTo>
                <a:cubicBezTo>
                  <a:pt x="344" y="9203"/>
                  <a:pt x="392" y="9412"/>
                  <a:pt x="564" y="9356"/>
                </a:cubicBezTo>
                <a:cubicBezTo>
                  <a:pt x="526" y="9513"/>
                  <a:pt x="709" y="9693"/>
                  <a:pt x="881" y="9587"/>
                </a:cubicBezTo>
                <a:cubicBezTo>
                  <a:pt x="843" y="9806"/>
                  <a:pt x="1015" y="9998"/>
                  <a:pt x="1178" y="9818"/>
                </a:cubicBezTo>
                <a:cubicBezTo>
                  <a:pt x="1272" y="10003"/>
                  <a:pt x="1458" y="10082"/>
                  <a:pt x="1522" y="9739"/>
                </a:cubicBezTo>
                <a:cubicBezTo>
                  <a:pt x="1600" y="10088"/>
                  <a:pt x="1886" y="9975"/>
                  <a:pt x="1913" y="9755"/>
                </a:cubicBezTo>
                <a:cubicBezTo>
                  <a:pt x="1969" y="9975"/>
                  <a:pt x="2207" y="9969"/>
                  <a:pt x="2349" y="9755"/>
                </a:cubicBezTo>
                <a:cubicBezTo>
                  <a:pt x="2382" y="9839"/>
                  <a:pt x="2445" y="9896"/>
                  <a:pt x="2517" y="9885"/>
                </a:cubicBezTo>
                <a:cubicBezTo>
                  <a:pt x="2562" y="9890"/>
                  <a:pt x="2610" y="9879"/>
                  <a:pt x="2655" y="9851"/>
                </a:cubicBezTo>
                <a:cubicBezTo>
                  <a:pt x="2755" y="10009"/>
                  <a:pt x="2919" y="10059"/>
                  <a:pt x="2979" y="9739"/>
                </a:cubicBezTo>
                <a:cubicBezTo>
                  <a:pt x="3057" y="10088"/>
                  <a:pt x="3344" y="9975"/>
                  <a:pt x="3366" y="9755"/>
                </a:cubicBezTo>
                <a:cubicBezTo>
                  <a:pt x="3429" y="9998"/>
                  <a:pt x="3709" y="9964"/>
                  <a:pt x="3847" y="9688"/>
                </a:cubicBezTo>
                <a:cubicBezTo>
                  <a:pt x="3843" y="10003"/>
                  <a:pt x="4171" y="10167"/>
                  <a:pt x="4246" y="9755"/>
                </a:cubicBezTo>
                <a:cubicBezTo>
                  <a:pt x="4402" y="10099"/>
                  <a:pt x="4708" y="9952"/>
                  <a:pt x="4827" y="9728"/>
                </a:cubicBezTo>
                <a:cubicBezTo>
                  <a:pt x="4936" y="10110"/>
                  <a:pt x="5267" y="10065"/>
                  <a:pt x="5319" y="9677"/>
                </a:cubicBezTo>
                <a:cubicBezTo>
                  <a:pt x="5382" y="9947"/>
                  <a:pt x="5595" y="10093"/>
                  <a:pt x="5676" y="9761"/>
                </a:cubicBezTo>
                <a:cubicBezTo>
                  <a:pt x="5916" y="10195"/>
                  <a:pt x="6072" y="9693"/>
                  <a:pt x="6072" y="9693"/>
                </a:cubicBezTo>
                <a:cubicBezTo>
                  <a:pt x="6210" y="9952"/>
                  <a:pt x="6344" y="10009"/>
                  <a:pt x="6448" y="9749"/>
                </a:cubicBezTo>
                <a:cubicBezTo>
                  <a:pt x="6586" y="10009"/>
                  <a:pt x="6848" y="10049"/>
                  <a:pt x="6911" y="9761"/>
                </a:cubicBezTo>
                <a:cubicBezTo>
                  <a:pt x="7067" y="10037"/>
                  <a:pt x="7317" y="9868"/>
                  <a:pt x="7346" y="9649"/>
                </a:cubicBezTo>
                <a:cubicBezTo>
                  <a:pt x="7410" y="9913"/>
                  <a:pt x="7622" y="10065"/>
                  <a:pt x="7704" y="9728"/>
                </a:cubicBezTo>
                <a:cubicBezTo>
                  <a:pt x="7946" y="10167"/>
                  <a:pt x="8103" y="9665"/>
                  <a:pt x="8103" y="9665"/>
                </a:cubicBezTo>
                <a:cubicBezTo>
                  <a:pt x="8241" y="9919"/>
                  <a:pt x="8375" y="9980"/>
                  <a:pt x="8479" y="9721"/>
                </a:cubicBezTo>
                <a:cubicBezTo>
                  <a:pt x="8547" y="9846"/>
                  <a:pt x="8647" y="9924"/>
                  <a:pt x="8740" y="9930"/>
                </a:cubicBezTo>
                <a:cubicBezTo>
                  <a:pt x="8860" y="9947"/>
                  <a:pt x="8998" y="9846"/>
                  <a:pt x="8990" y="9637"/>
                </a:cubicBezTo>
                <a:cubicBezTo>
                  <a:pt x="8990" y="9857"/>
                  <a:pt x="9317" y="9902"/>
                  <a:pt x="9329" y="9490"/>
                </a:cubicBezTo>
                <a:cubicBezTo>
                  <a:pt x="9597" y="9615"/>
                  <a:pt x="9803" y="9248"/>
                  <a:pt x="9609" y="8859"/>
                </a:cubicBezTo>
                <a:cubicBezTo>
                  <a:pt x="9799" y="8944"/>
                  <a:pt x="10007" y="8538"/>
                  <a:pt x="9769" y="8144"/>
                </a:cubicBezTo>
                <a:cubicBezTo>
                  <a:pt x="9877" y="8076"/>
                  <a:pt x="9941" y="7654"/>
                  <a:pt x="9840" y="7535"/>
                </a:cubicBezTo>
                <a:cubicBezTo>
                  <a:pt x="9989" y="7429"/>
                  <a:pt x="9966" y="6955"/>
                  <a:pt x="9803" y="6730"/>
                </a:cubicBezTo>
                <a:cubicBezTo>
                  <a:pt x="9989" y="6735"/>
                  <a:pt x="10089" y="6183"/>
                  <a:pt x="9844" y="6060"/>
                </a:cubicBezTo>
                <a:cubicBezTo>
                  <a:pt x="10048" y="5801"/>
                  <a:pt x="10063" y="5270"/>
                  <a:pt x="9824" y="5080"/>
                </a:cubicBezTo>
                <a:cubicBezTo>
                  <a:pt x="10052" y="4905"/>
                  <a:pt x="10030" y="4341"/>
                  <a:pt x="9795" y="4251"/>
                </a:cubicBezTo>
                <a:cubicBezTo>
                  <a:pt x="9955" y="4149"/>
                  <a:pt x="10045" y="3795"/>
                  <a:pt x="9844" y="3654"/>
                </a:cubicBezTo>
                <a:cubicBezTo>
                  <a:pt x="10104" y="3248"/>
                  <a:pt x="9806" y="2989"/>
                  <a:pt x="9806" y="2989"/>
                </a:cubicBezTo>
                <a:cubicBezTo>
                  <a:pt x="9959" y="2758"/>
                  <a:pt x="9921" y="2550"/>
                  <a:pt x="9769" y="2375"/>
                </a:cubicBezTo>
                <a:cubicBezTo>
                  <a:pt x="9933" y="2127"/>
                  <a:pt x="9888" y="1704"/>
                  <a:pt x="9672" y="1648"/>
                </a:cubicBezTo>
                <a:cubicBezTo>
                  <a:pt x="9795" y="1350"/>
                  <a:pt x="9758" y="1119"/>
                  <a:pt x="9597" y="1119"/>
                </a:cubicBezTo>
                <a:cubicBezTo>
                  <a:pt x="9649" y="877"/>
                  <a:pt x="9597" y="668"/>
                  <a:pt x="9430" y="724"/>
                </a:cubicBezTo>
                <a:cubicBezTo>
                  <a:pt x="9464" y="567"/>
                  <a:pt x="9285" y="398"/>
                  <a:pt x="9117" y="493"/>
                </a:cubicBezTo>
                <a:cubicBezTo>
                  <a:pt x="9117" y="488"/>
                  <a:pt x="9113" y="488"/>
                  <a:pt x="9113" y="488"/>
                </a:cubicBezTo>
                <a:cubicBezTo>
                  <a:pt x="9139" y="268"/>
                  <a:pt x="8968" y="88"/>
                  <a:pt x="8807" y="268"/>
                </a:cubicBezTo>
                <a:cubicBezTo>
                  <a:pt x="8726" y="49"/>
                  <a:pt x="8509" y="-76"/>
                  <a:pt x="8442" y="296"/>
                </a:cubicBezTo>
                <a:cubicBezTo>
                  <a:pt x="8364" y="-53"/>
                  <a:pt x="8077" y="60"/>
                  <a:pt x="8051" y="285"/>
                </a:cubicBezTo>
                <a:cubicBezTo>
                  <a:pt x="7988" y="37"/>
                  <a:pt x="7708" y="70"/>
                  <a:pt x="7574" y="347"/>
                </a:cubicBezTo>
                <a:cubicBezTo>
                  <a:pt x="7577" y="31"/>
                  <a:pt x="7249" y="-132"/>
                  <a:pt x="7175" y="280"/>
                </a:cubicBez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6" name="任意多边形 9"/>
          <p:cNvSpPr>
            <a:spLocks/>
          </p:cNvSpPr>
          <p:nvPr/>
        </p:nvSpPr>
        <p:spPr bwMode="auto">
          <a:xfrm>
            <a:off x="1359236" y="681199"/>
            <a:ext cx="9462092" cy="5379058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625 w 10142"/>
              <a:gd name="connsiteY0" fmla="*/ 459 h 10025"/>
              <a:gd name="connsiteX1" fmla="*/ 5192 w 10142"/>
              <a:gd name="connsiteY1" fmla="*/ 125 h 10025"/>
              <a:gd name="connsiteX2" fmla="*/ 653 w 10142"/>
              <a:gd name="connsiteY2" fmla="*/ 400 h 10025"/>
              <a:gd name="connsiteX3" fmla="*/ 33 w 10142"/>
              <a:gd name="connsiteY3" fmla="*/ 4722 h 10025"/>
              <a:gd name="connsiteX4" fmla="*/ 646 w 10142"/>
              <a:gd name="connsiteY4" fmla="*/ 9533 h 10025"/>
              <a:gd name="connsiteX5" fmla="*/ 5208 w 10142"/>
              <a:gd name="connsiteY5" fmla="*/ 9904 h 10025"/>
              <a:gd name="connsiteX6" fmla="*/ 9667 w 10142"/>
              <a:gd name="connsiteY6" fmla="*/ 9636 h 10025"/>
              <a:gd name="connsiteX7" fmla="*/ 10141 w 10142"/>
              <a:gd name="connsiteY7" fmla="*/ 5090 h 10025"/>
              <a:gd name="connsiteX8" fmla="*/ 9625 w 10142"/>
              <a:gd name="connsiteY8" fmla="*/ 459 h 10025"/>
              <a:gd name="connsiteX0" fmla="*/ 9625 w 10273"/>
              <a:gd name="connsiteY0" fmla="*/ 459 h 10025"/>
              <a:gd name="connsiteX1" fmla="*/ 5192 w 10273"/>
              <a:gd name="connsiteY1" fmla="*/ 125 h 10025"/>
              <a:gd name="connsiteX2" fmla="*/ 653 w 10273"/>
              <a:gd name="connsiteY2" fmla="*/ 400 h 10025"/>
              <a:gd name="connsiteX3" fmla="*/ 33 w 10273"/>
              <a:gd name="connsiteY3" fmla="*/ 4722 h 10025"/>
              <a:gd name="connsiteX4" fmla="*/ 646 w 10273"/>
              <a:gd name="connsiteY4" fmla="*/ 9533 h 10025"/>
              <a:gd name="connsiteX5" fmla="*/ 5208 w 10273"/>
              <a:gd name="connsiteY5" fmla="*/ 9904 h 10025"/>
              <a:gd name="connsiteX6" fmla="*/ 9667 w 10273"/>
              <a:gd name="connsiteY6" fmla="*/ 9636 h 10025"/>
              <a:gd name="connsiteX7" fmla="*/ 10273 w 10273"/>
              <a:gd name="connsiteY7" fmla="*/ 4967 h 10025"/>
              <a:gd name="connsiteX8" fmla="*/ 9625 w 10273"/>
              <a:gd name="connsiteY8" fmla="*/ 459 h 10025"/>
              <a:gd name="connsiteX0" fmla="*/ 9625 w 10279"/>
              <a:gd name="connsiteY0" fmla="*/ 459 h 10040"/>
              <a:gd name="connsiteX1" fmla="*/ 5192 w 10279"/>
              <a:gd name="connsiteY1" fmla="*/ 125 h 10040"/>
              <a:gd name="connsiteX2" fmla="*/ 653 w 10279"/>
              <a:gd name="connsiteY2" fmla="*/ 400 h 10040"/>
              <a:gd name="connsiteX3" fmla="*/ 33 w 10279"/>
              <a:gd name="connsiteY3" fmla="*/ 4722 h 10040"/>
              <a:gd name="connsiteX4" fmla="*/ 646 w 10279"/>
              <a:gd name="connsiteY4" fmla="*/ 9533 h 10040"/>
              <a:gd name="connsiteX5" fmla="*/ 5208 w 10279"/>
              <a:gd name="connsiteY5" fmla="*/ 9904 h 10040"/>
              <a:gd name="connsiteX6" fmla="*/ 9854 w 10279"/>
              <a:gd name="connsiteY6" fmla="*/ 9595 h 10040"/>
              <a:gd name="connsiteX7" fmla="*/ 10273 w 10279"/>
              <a:gd name="connsiteY7" fmla="*/ 4967 h 10040"/>
              <a:gd name="connsiteX8" fmla="*/ 9625 w 10279"/>
              <a:gd name="connsiteY8" fmla="*/ 459 h 10040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026"/>
              <a:gd name="connsiteX1" fmla="*/ 5230 w 10317"/>
              <a:gd name="connsiteY1" fmla="*/ 125 h 10026"/>
              <a:gd name="connsiteX2" fmla="*/ 691 w 10317"/>
              <a:gd name="connsiteY2" fmla="*/ 400 h 10026"/>
              <a:gd name="connsiteX3" fmla="*/ 71 w 10317"/>
              <a:gd name="connsiteY3" fmla="*/ 4722 h 10026"/>
              <a:gd name="connsiteX4" fmla="*/ 596 w 10317"/>
              <a:gd name="connsiteY4" fmla="*/ 9697 h 10026"/>
              <a:gd name="connsiteX5" fmla="*/ 5246 w 10317"/>
              <a:gd name="connsiteY5" fmla="*/ 9904 h 10026"/>
              <a:gd name="connsiteX6" fmla="*/ 9892 w 10317"/>
              <a:gd name="connsiteY6" fmla="*/ 9595 h 10026"/>
              <a:gd name="connsiteX7" fmla="*/ 10311 w 10317"/>
              <a:gd name="connsiteY7" fmla="*/ 4967 h 10026"/>
              <a:gd name="connsiteX8" fmla="*/ 9663 w 10317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435 h 10002"/>
              <a:gd name="connsiteX1" fmla="*/ 5183 w 10270"/>
              <a:gd name="connsiteY1" fmla="*/ 101 h 10002"/>
              <a:gd name="connsiteX2" fmla="*/ 644 w 10270"/>
              <a:gd name="connsiteY2" fmla="*/ 212 h 10002"/>
              <a:gd name="connsiteX3" fmla="*/ 24 w 10270"/>
              <a:gd name="connsiteY3" fmla="*/ 4698 h 10002"/>
              <a:gd name="connsiteX4" fmla="*/ 549 w 10270"/>
              <a:gd name="connsiteY4" fmla="*/ 9673 h 10002"/>
              <a:gd name="connsiteX5" fmla="*/ 5199 w 10270"/>
              <a:gd name="connsiteY5" fmla="*/ 9880 h 10002"/>
              <a:gd name="connsiteX6" fmla="*/ 9845 w 10270"/>
              <a:gd name="connsiteY6" fmla="*/ 9571 h 10002"/>
              <a:gd name="connsiteX7" fmla="*/ 10264 w 10270"/>
              <a:gd name="connsiteY7" fmla="*/ 4943 h 10002"/>
              <a:gd name="connsiteX8" fmla="*/ 9616 w 10270"/>
              <a:gd name="connsiteY8" fmla="*/ 435 h 10002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70 h 10060"/>
              <a:gd name="connsiteX1" fmla="*/ 5183 w 10270"/>
              <a:gd name="connsiteY1" fmla="*/ 159 h 10060"/>
              <a:gd name="connsiteX2" fmla="*/ 644 w 10270"/>
              <a:gd name="connsiteY2" fmla="*/ 270 h 10060"/>
              <a:gd name="connsiteX3" fmla="*/ 24 w 10270"/>
              <a:gd name="connsiteY3" fmla="*/ 4756 h 10060"/>
              <a:gd name="connsiteX4" fmla="*/ 549 w 10270"/>
              <a:gd name="connsiteY4" fmla="*/ 9731 h 10060"/>
              <a:gd name="connsiteX5" fmla="*/ 5199 w 10270"/>
              <a:gd name="connsiteY5" fmla="*/ 9938 h 10060"/>
              <a:gd name="connsiteX6" fmla="*/ 9845 w 10270"/>
              <a:gd name="connsiteY6" fmla="*/ 9629 h 10060"/>
              <a:gd name="connsiteX7" fmla="*/ 10264 w 10270"/>
              <a:gd name="connsiteY7" fmla="*/ 5001 h 10060"/>
              <a:gd name="connsiteX8" fmla="*/ 9660 w 10270"/>
              <a:gd name="connsiteY8" fmla="*/ 370 h 10060"/>
              <a:gd name="connsiteX0" fmla="*/ 9660 w 10270"/>
              <a:gd name="connsiteY0" fmla="*/ 408 h 10098"/>
              <a:gd name="connsiteX1" fmla="*/ 5183 w 10270"/>
              <a:gd name="connsiteY1" fmla="*/ 94 h 10098"/>
              <a:gd name="connsiteX2" fmla="*/ 644 w 10270"/>
              <a:gd name="connsiteY2" fmla="*/ 308 h 10098"/>
              <a:gd name="connsiteX3" fmla="*/ 24 w 10270"/>
              <a:gd name="connsiteY3" fmla="*/ 4794 h 10098"/>
              <a:gd name="connsiteX4" fmla="*/ 549 w 10270"/>
              <a:gd name="connsiteY4" fmla="*/ 9769 h 10098"/>
              <a:gd name="connsiteX5" fmla="*/ 5199 w 10270"/>
              <a:gd name="connsiteY5" fmla="*/ 9976 h 10098"/>
              <a:gd name="connsiteX6" fmla="*/ 9845 w 10270"/>
              <a:gd name="connsiteY6" fmla="*/ 9667 h 10098"/>
              <a:gd name="connsiteX7" fmla="*/ 10264 w 10270"/>
              <a:gd name="connsiteY7" fmla="*/ 5039 h 10098"/>
              <a:gd name="connsiteX8" fmla="*/ 9660 w 10270"/>
              <a:gd name="connsiteY8" fmla="*/ 408 h 10098"/>
              <a:gd name="connsiteX0" fmla="*/ 9660 w 10270"/>
              <a:gd name="connsiteY0" fmla="*/ 408 h 10196"/>
              <a:gd name="connsiteX1" fmla="*/ 5183 w 10270"/>
              <a:gd name="connsiteY1" fmla="*/ 94 h 10196"/>
              <a:gd name="connsiteX2" fmla="*/ 644 w 10270"/>
              <a:gd name="connsiteY2" fmla="*/ 308 h 10196"/>
              <a:gd name="connsiteX3" fmla="*/ 24 w 10270"/>
              <a:gd name="connsiteY3" fmla="*/ 4794 h 10196"/>
              <a:gd name="connsiteX4" fmla="*/ 549 w 10270"/>
              <a:gd name="connsiteY4" fmla="*/ 9769 h 10196"/>
              <a:gd name="connsiteX5" fmla="*/ 5265 w 10270"/>
              <a:gd name="connsiteY5" fmla="*/ 10161 h 10196"/>
              <a:gd name="connsiteX6" fmla="*/ 9845 w 10270"/>
              <a:gd name="connsiteY6" fmla="*/ 9667 h 10196"/>
              <a:gd name="connsiteX7" fmla="*/ 10264 w 10270"/>
              <a:gd name="connsiteY7" fmla="*/ 5039 h 10196"/>
              <a:gd name="connsiteX8" fmla="*/ 9660 w 10270"/>
              <a:gd name="connsiteY8" fmla="*/ 408 h 10196"/>
              <a:gd name="connsiteX0" fmla="*/ 9660 w 10270"/>
              <a:gd name="connsiteY0" fmla="*/ 408 h 10235"/>
              <a:gd name="connsiteX1" fmla="*/ 5183 w 10270"/>
              <a:gd name="connsiteY1" fmla="*/ 94 h 10235"/>
              <a:gd name="connsiteX2" fmla="*/ 644 w 10270"/>
              <a:gd name="connsiteY2" fmla="*/ 308 h 10235"/>
              <a:gd name="connsiteX3" fmla="*/ 24 w 10270"/>
              <a:gd name="connsiteY3" fmla="*/ 4794 h 10235"/>
              <a:gd name="connsiteX4" fmla="*/ 549 w 10270"/>
              <a:gd name="connsiteY4" fmla="*/ 9769 h 10235"/>
              <a:gd name="connsiteX5" fmla="*/ 5265 w 10270"/>
              <a:gd name="connsiteY5" fmla="*/ 10161 h 10235"/>
              <a:gd name="connsiteX6" fmla="*/ 9845 w 10270"/>
              <a:gd name="connsiteY6" fmla="*/ 9667 h 10235"/>
              <a:gd name="connsiteX7" fmla="*/ 10264 w 10270"/>
              <a:gd name="connsiteY7" fmla="*/ 5039 h 10235"/>
              <a:gd name="connsiteX8" fmla="*/ 9660 w 10270"/>
              <a:gd name="connsiteY8" fmla="*/ 408 h 10235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4 w 10259"/>
              <a:gd name="connsiteY0" fmla="*/ 408 h 10193"/>
              <a:gd name="connsiteX1" fmla="*/ 5177 w 10259"/>
              <a:gd name="connsiteY1" fmla="*/ 94 h 10193"/>
              <a:gd name="connsiteX2" fmla="*/ 550 w 10259"/>
              <a:gd name="connsiteY2" fmla="*/ 308 h 10193"/>
              <a:gd name="connsiteX3" fmla="*/ 18 w 10259"/>
              <a:gd name="connsiteY3" fmla="*/ 4794 h 10193"/>
              <a:gd name="connsiteX4" fmla="*/ 543 w 10259"/>
              <a:gd name="connsiteY4" fmla="*/ 9769 h 10193"/>
              <a:gd name="connsiteX5" fmla="*/ 5226 w 10259"/>
              <a:gd name="connsiteY5" fmla="*/ 10079 h 10193"/>
              <a:gd name="connsiteX6" fmla="*/ 9839 w 10259"/>
              <a:gd name="connsiteY6" fmla="*/ 9667 h 10193"/>
              <a:gd name="connsiteX7" fmla="*/ 10258 w 10259"/>
              <a:gd name="connsiteY7" fmla="*/ 5039 h 10193"/>
              <a:gd name="connsiteX8" fmla="*/ 9654 w 10259"/>
              <a:gd name="connsiteY8" fmla="*/ 408 h 10193"/>
              <a:gd name="connsiteX0" fmla="*/ 9654 w 10259"/>
              <a:gd name="connsiteY0" fmla="*/ 376 h 10243"/>
              <a:gd name="connsiteX1" fmla="*/ 5177 w 10259"/>
              <a:gd name="connsiteY1" fmla="*/ 144 h 10243"/>
              <a:gd name="connsiteX2" fmla="*/ 550 w 10259"/>
              <a:gd name="connsiteY2" fmla="*/ 358 h 10243"/>
              <a:gd name="connsiteX3" fmla="*/ 18 w 10259"/>
              <a:gd name="connsiteY3" fmla="*/ 4844 h 10243"/>
              <a:gd name="connsiteX4" fmla="*/ 543 w 10259"/>
              <a:gd name="connsiteY4" fmla="*/ 9819 h 10243"/>
              <a:gd name="connsiteX5" fmla="*/ 5226 w 10259"/>
              <a:gd name="connsiteY5" fmla="*/ 10129 h 10243"/>
              <a:gd name="connsiteX6" fmla="*/ 9839 w 10259"/>
              <a:gd name="connsiteY6" fmla="*/ 9717 h 10243"/>
              <a:gd name="connsiteX7" fmla="*/ 10258 w 10259"/>
              <a:gd name="connsiteY7" fmla="*/ 5089 h 10243"/>
              <a:gd name="connsiteX8" fmla="*/ 9654 w 10259"/>
              <a:gd name="connsiteY8" fmla="*/ 376 h 10243"/>
              <a:gd name="connsiteX0" fmla="*/ 9654 w 10346"/>
              <a:gd name="connsiteY0" fmla="*/ 376 h 10243"/>
              <a:gd name="connsiteX1" fmla="*/ 5177 w 10346"/>
              <a:gd name="connsiteY1" fmla="*/ 144 h 10243"/>
              <a:gd name="connsiteX2" fmla="*/ 550 w 10346"/>
              <a:gd name="connsiteY2" fmla="*/ 358 h 10243"/>
              <a:gd name="connsiteX3" fmla="*/ 18 w 10346"/>
              <a:gd name="connsiteY3" fmla="*/ 4844 h 10243"/>
              <a:gd name="connsiteX4" fmla="*/ 543 w 10346"/>
              <a:gd name="connsiteY4" fmla="*/ 9819 h 10243"/>
              <a:gd name="connsiteX5" fmla="*/ 5226 w 10346"/>
              <a:gd name="connsiteY5" fmla="*/ 10129 h 10243"/>
              <a:gd name="connsiteX6" fmla="*/ 9839 w 10346"/>
              <a:gd name="connsiteY6" fmla="*/ 9717 h 10243"/>
              <a:gd name="connsiteX7" fmla="*/ 10346 w 10346"/>
              <a:gd name="connsiteY7" fmla="*/ 4945 h 10243"/>
              <a:gd name="connsiteX8" fmla="*/ 9654 w 10346"/>
              <a:gd name="connsiteY8" fmla="*/ 376 h 10243"/>
              <a:gd name="connsiteX0" fmla="*/ 9654 w 10324"/>
              <a:gd name="connsiteY0" fmla="*/ 376 h 10243"/>
              <a:gd name="connsiteX1" fmla="*/ 5177 w 10324"/>
              <a:gd name="connsiteY1" fmla="*/ 144 h 10243"/>
              <a:gd name="connsiteX2" fmla="*/ 550 w 10324"/>
              <a:gd name="connsiteY2" fmla="*/ 358 h 10243"/>
              <a:gd name="connsiteX3" fmla="*/ 18 w 10324"/>
              <a:gd name="connsiteY3" fmla="*/ 4844 h 10243"/>
              <a:gd name="connsiteX4" fmla="*/ 543 w 10324"/>
              <a:gd name="connsiteY4" fmla="*/ 9819 h 10243"/>
              <a:gd name="connsiteX5" fmla="*/ 5226 w 10324"/>
              <a:gd name="connsiteY5" fmla="*/ 10129 h 10243"/>
              <a:gd name="connsiteX6" fmla="*/ 9839 w 10324"/>
              <a:gd name="connsiteY6" fmla="*/ 9717 h 10243"/>
              <a:gd name="connsiteX7" fmla="*/ 10324 w 10324"/>
              <a:gd name="connsiteY7" fmla="*/ 4904 h 10243"/>
              <a:gd name="connsiteX8" fmla="*/ 9654 w 10324"/>
              <a:gd name="connsiteY8" fmla="*/ 376 h 10243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4"/>
              <a:gd name="connsiteY0" fmla="*/ 376 h 10250"/>
              <a:gd name="connsiteX1" fmla="*/ 5177 w 10324"/>
              <a:gd name="connsiteY1" fmla="*/ 144 h 10250"/>
              <a:gd name="connsiteX2" fmla="*/ 550 w 10324"/>
              <a:gd name="connsiteY2" fmla="*/ 358 h 10250"/>
              <a:gd name="connsiteX3" fmla="*/ 18 w 10324"/>
              <a:gd name="connsiteY3" fmla="*/ 4844 h 10250"/>
              <a:gd name="connsiteX4" fmla="*/ 543 w 10324"/>
              <a:gd name="connsiteY4" fmla="*/ 9819 h 10250"/>
              <a:gd name="connsiteX5" fmla="*/ 5226 w 10324"/>
              <a:gd name="connsiteY5" fmla="*/ 10129 h 10250"/>
              <a:gd name="connsiteX6" fmla="*/ 9905 w 10324"/>
              <a:gd name="connsiteY6" fmla="*/ 9594 h 10250"/>
              <a:gd name="connsiteX7" fmla="*/ 10324 w 10324"/>
              <a:gd name="connsiteY7" fmla="*/ 4904 h 10250"/>
              <a:gd name="connsiteX8" fmla="*/ 9654 w 10324"/>
              <a:gd name="connsiteY8" fmla="*/ 376 h 10250"/>
              <a:gd name="connsiteX0" fmla="*/ 9654 w 10324"/>
              <a:gd name="connsiteY0" fmla="*/ 376 h 10254"/>
              <a:gd name="connsiteX1" fmla="*/ 5177 w 10324"/>
              <a:gd name="connsiteY1" fmla="*/ 144 h 10254"/>
              <a:gd name="connsiteX2" fmla="*/ 550 w 10324"/>
              <a:gd name="connsiteY2" fmla="*/ 358 h 10254"/>
              <a:gd name="connsiteX3" fmla="*/ 18 w 10324"/>
              <a:gd name="connsiteY3" fmla="*/ 4844 h 10254"/>
              <a:gd name="connsiteX4" fmla="*/ 543 w 10324"/>
              <a:gd name="connsiteY4" fmla="*/ 9819 h 10254"/>
              <a:gd name="connsiteX5" fmla="*/ 5226 w 10324"/>
              <a:gd name="connsiteY5" fmla="*/ 10129 h 10254"/>
              <a:gd name="connsiteX6" fmla="*/ 9993 w 10324"/>
              <a:gd name="connsiteY6" fmla="*/ 9532 h 10254"/>
              <a:gd name="connsiteX7" fmla="*/ 10324 w 10324"/>
              <a:gd name="connsiteY7" fmla="*/ 4904 h 10254"/>
              <a:gd name="connsiteX8" fmla="*/ 9654 w 10324"/>
              <a:gd name="connsiteY8" fmla="*/ 376 h 10254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32"/>
              <a:gd name="connsiteY0" fmla="*/ 376 h 10246"/>
              <a:gd name="connsiteX1" fmla="*/ 5177 w 10332"/>
              <a:gd name="connsiteY1" fmla="*/ 144 h 10246"/>
              <a:gd name="connsiteX2" fmla="*/ 550 w 10332"/>
              <a:gd name="connsiteY2" fmla="*/ 358 h 10246"/>
              <a:gd name="connsiteX3" fmla="*/ 18 w 10332"/>
              <a:gd name="connsiteY3" fmla="*/ 4844 h 10246"/>
              <a:gd name="connsiteX4" fmla="*/ 543 w 10332"/>
              <a:gd name="connsiteY4" fmla="*/ 9819 h 10246"/>
              <a:gd name="connsiteX5" fmla="*/ 5226 w 10332"/>
              <a:gd name="connsiteY5" fmla="*/ 10129 h 10246"/>
              <a:gd name="connsiteX6" fmla="*/ 10004 w 10332"/>
              <a:gd name="connsiteY6" fmla="*/ 9655 h 10246"/>
              <a:gd name="connsiteX7" fmla="*/ 10324 w 10332"/>
              <a:gd name="connsiteY7" fmla="*/ 4904 h 10246"/>
              <a:gd name="connsiteX8" fmla="*/ 9654 w 10332"/>
              <a:gd name="connsiteY8" fmla="*/ 376 h 10246"/>
              <a:gd name="connsiteX0" fmla="*/ 9654 w 10325"/>
              <a:gd name="connsiteY0" fmla="*/ 376 h 10246"/>
              <a:gd name="connsiteX1" fmla="*/ 5177 w 10325"/>
              <a:gd name="connsiteY1" fmla="*/ 144 h 10246"/>
              <a:gd name="connsiteX2" fmla="*/ 550 w 10325"/>
              <a:gd name="connsiteY2" fmla="*/ 358 h 10246"/>
              <a:gd name="connsiteX3" fmla="*/ 18 w 10325"/>
              <a:gd name="connsiteY3" fmla="*/ 4844 h 10246"/>
              <a:gd name="connsiteX4" fmla="*/ 543 w 10325"/>
              <a:gd name="connsiteY4" fmla="*/ 9819 h 10246"/>
              <a:gd name="connsiteX5" fmla="*/ 5226 w 10325"/>
              <a:gd name="connsiteY5" fmla="*/ 10129 h 10246"/>
              <a:gd name="connsiteX6" fmla="*/ 10004 w 10325"/>
              <a:gd name="connsiteY6" fmla="*/ 9655 h 10246"/>
              <a:gd name="connsiteX7" fmla="*/ 10324 w 10325"/>
              <a:gd name="connsiteY7" fmla="*/ 4904 h 10246"/>
              <a:gd name="connsiteX8" fmla="*/ 9654 w 10325"/>
              <a:gd name="connsiteY8" fmla="*/ 376 h 10246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9 w 10332"/>
              <a:gd name="connsiteY0" fmla="*/ 409 h 10197"/>
              <a:gd name="connsiteX1" fmla="*/ 5184 w 10332"/>
              <a:gd name="connsiteY1" fmla="*/ 95 h 10197"/>
              <a:gd name="connsiteX2" fmla="*/ 557 w 10332"/>
              <a:gd name="connsiteY2" fmla="*/ 309 h 10197"/>
              <a:gd name="connsiteX3" fmla="*/ 14 w 10332"/>
              <a:gd name="connsiteY3" fmla="*/ 4836 h 10197"/>
              <a:gd name="connsiteX4" fmla="*/ 550 w 10332"/>
              <a:gd name="connsiteY4" fmla="*/ 9770 h 10197"/>
              <a:gd name="connsiteX5" fmla="*/ 5233 w 10332"/>
              <a:gd name="connsiteY5" fmla="*/ 10080 h 10197"/>
              <a:gd name="connsiteX6" fmla="*/ 10011 w 10332"/>
              <a:gd name="connsiteY6" fmla="*/ 9606 h 10197"/>
              <a:gd name="connsiteX7" fmla="*/ 10331 w 10332"/>
              <a:gd name="connsiteY7" fmla="*/ 4855 h 10197"/>
              <a:gd name="connsiteX8" fmla="*/ 9749 w 10332"/>
              <a:gd name="connsiteY8" fmla="*/ 409 h 10197"/>
              <a:gd name="connsiteX0" fmla="*/ 9745 w 10328"/>
              <a:gd name="connsiteY0" fmla="*/ 409 h 10197"/>
              <a:gd name="connsiteX1" fmla="*/ 5180 w 10328"/>
              <a:gd name="connsiteY1" fmla="*/ 95 h 10197"/>
              <a:gd name="connsiteX2" fmla="*/ 553 w 10328"/>
              <a:gd name="connsiteY2" fmla="*/ 309 h 10197"/>
              <a:gd name="connsiteX3" fmla="*/ 10 w 10328"/>
              <a:gd name="connsiteY3" fmla="*/ 4836 h 10197"/>
              <a:gd name="connsiteX4" fmla="*/ 546 w 10328"/>
              <a:gd name="connsiteY4" fmla="*/ 9770 h 10197"/>
              <a:gd name="connsiteX5" fmla="*/ 5229 w 10328"/>
              <a:gd name="connsiteY5" fmla="*/ 10080 h 10197"/>
              <a:gd name="connsiteX6" fmla="*/ 10007 w 10328"/>
              <a:gd name="connsiteY6" fmla="*/ 9606 h 10197"/>
              <a:gd name="connsiteX7" fmla="*/ 10327 w 10328"/>
              <a:gd name="connsiteY7" fmla="*/ 4855 h 10197"/>
              <a:gd name="connsiteX8" fmla="*/ 9745 w 10328"/>
              <a:gd name="connsiteY8" fmla="*/ 409 h 10197"/>
              <a:gd name="connsiteX0" fmla="*/ 9745 w 10328"/>
              <a:gd name="connsiteY0" fmla="*/ 473 h 10261"/>
              <a:gd name="connsiteX1" fmla="*/ 5180 w 10328"/>
              <a:gd name="connsiteY1" fmla="*/ 159 h 10261"/>
              <a:gd name="connsiteX2" fmla="*/ 553 w 10328"/>
              <a:gd name="connsiteY2" fmla="*/ 373 h 10261"/>
              <a:gd name="connsiteX3" fmla="*/ 10 w 10328"/>
              <a:gd name="connsiteY3" fmla="*/ 4900 h 10261"/>
              <a:gd name="connsiteX4" fmla="*/ 546 w 10328"/>
              <a:gd name="connsiteY4" fmla="*/ 9834 h 10261"/>
              <a:gd name="connsiteX5" fmla="*/ 5229 w 10328"/>
              <a:gd name="connsiteY5" fmla="*/ 10144 h 10261"/>
              <a:gd name="connsiteX6" fmla="*/ 10007 w 10328"/>
              <a:gd name="connsiteY6" fmla="*/ 9670 h 10261"/>
              <a:gd name="connsiteX7" fmla="*/ 10327 w 10328"/>
              <a:gd name="connsiteY7" fmla="*/ 4919 h 10261"/>
              <a:gd name="connsiteX8" fmla="*/ 9745 w 10328"/>
              <a:gd name="connsiteY8" fmla="*/ 473 h 10261"/>
              <a:gd name="connsiteX0" fmla="*/ 9745 w 10328"/>
              <a:gd name="connsiteY0" fmla="*/ 495 h 10283"/>
              <a:gd name="connsiteX1" fmla="*/ 5180 w 10328"/>
              <a:gd name="connsiteY1" fmla="*/ 181 h 10283"/>
              <a:gd name="connsiteX2" fmla="*/ 553 w 10328"/>
              <a:gd name="connsiteY2" fmla="*/ 395 h 10283"/>
              <a:gd name="connsiteX3" fmla="*/ 10 w 10328"/>
              <a:gd name="connsiteY3" fmla="*/ 4922 h 10283"/>
              <a:gd name="connsiteX4" fmla="*/ 546 w 10328"/>
              <a:gd name="connsiteY4" fmla="*/ 9856 h 10283"/>
              <a:gd name="connsiteX5" fmla="*/ 5229 w 10328"/>
              <a:gd name="connsiteY5" fmla="*/ 10166 h 10283"/>
              <a:gd name="connsiteX6" fmla="*/ 10007 w 10328"/>
              <a:gd name="connsiteY6" fmla="*/ 9692 h 10283"/>
              <a:gd name="connsiteX7" fmla="*/ 10327 w 10328"/>
              <a:gd name="connsiteY7" fmla="*/ 4941 h 10283"/>
              <a:gd name="connsiteX8" fmla="*/ 9745 w 10328"/>
              <a:gd name="connsiteY8" fmla="*/ 495 h 10283"/>
              <a:gd name="connsiteX0" fmla="*/ 9745 w 10328"/>
              <a:gd name="connsiteY0" fmla="*/ 447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447 h 10235"/>
              <a:gd name="connsiteX0" fmla="*/ 9745 w 10328"/>
              <a:gd name="connsiteY0" fmla="*/ 390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390 h 10235"/>
              <a:gd name="connsiteX0" fmla="*/ 9745 w 10337"/>
              <a:gd name="connsiteY0" fmla="*/ 390 h 10235"/>
              <a:gd name="connsiteX1" fmla="*/ 5180 w 10337"/>
              <a:gd name="connsiteY1" fmla="*/ 133 h 10235"/>
              <a:gd name="connsiteX2" fmla="*/ 553 w 10337"/>
              <a:gd name="connsiteY2" fmla="*/ 347 h 10235"/>
              <a:gd name="connsiteX3" fmla="*/ 10 w 10337"/>
              <a:gd name="connsiteY3" fmla="*/ 4874 h 10235"/>
              <a:gd name="connsiteX4" fmla="*/ 546 w 10337"/>
              <a:gd name="connsiteY4" fmla="*/ 9808 h 10235"/>
              <a:gd name="connsiteX5" fmla="*/ 5229 w 10337"/>
              <a:gd name="connsiteY5" fmla="*/ 10118 h 10235"/>
              <a:gd name="connsiteX6" fmla="*/ 10007 w 10337"/>
              <a:gd name="connsiteY6" fmla="*/ 9644 h 10235"/>
              <a:gd name="connsiteX7" fmla="*/ 10327 w 10337"/>
              <a:gd name="connsiteY7" fmla="*/ 4893 h 10235"/>
              <a:gd name="connsiteX8" fmla="*/ 9745 w 10337"/>
              <a:gd name="connsiteY8" fmla="*/ 390 h 10235"/>
              <a:gd name="connsiteX0" fmla="*/ 9745 w 10337"/>
              <a:gd name="connsiteY0" fmla="*/ 390 h 10254"/>
              <a:gd name="connsiteX1" fmla="*/ 5180 w 10337"/>
              <a:gd name="connsiteY1" fmla="*/ 133 h 10254"/>
              <a:gd name="connsiteX2" fmla="*/ 553 w 10337"/>
              <a:gd name="connsiteY2" fmla="*/ 347 h 10254"/>
              <a:gd name="connsiteX3" fmla="*/ 10 w 10337"/>
              <a:gd name="connsiteY3" fmla="*/ 4874 h 10254"/>
              <a:gd name="connsiteX4" fmla="*/ 546 w 10337"/>
              <a:gd name="connsiteY4" fmla="*/ 9808 h 10254"/>
              <a:gd name="connsiteX5" fmla="*/ 5196 w 10337"/>
              <a:gd name="connsiteY5" fmla="*/ 10156 h 10254"/>
              <a:gd name="connsiteX6" fmla="*/ 10007 w 10337"/>
              <a:gd name="connsiteY6" fmla="*/ 9644 h 10254"/>
              <a:gd name="connsiteX7" fmla="*/ 10327 w 10337"/>
              <a:gd name="connsiteY7" fmla="*/ 4893 h 10254"/>
              <a:gd name="connsiteX8" fmla="*/ 9745 w 10337"/>
              <a:gd name="connsiteY8" fmla="*/ 390 h 10254"/>
              <a:gd name="connsiteX0" fmla="*/ 9752 w 10344"/>
              <a:gd name="connsiteY0" fmla="*/ 390 h 10299"/>
              <a:gd name="connsiteX1" fmla="*/ 5187 w 10344"/>
              <a:gd name="connsiteY1" fmla="*/ 133 h 10299"/>
              <a:gd name="connsiteX2" fmla="*/ 560 w 10344"/>
              <a:gd name="connsiteY2" fmla="*/ 347 h 10299"/>
              <a:gd name="connsiteX3" fmla="*/ 17 w 10344"/>
              <a:gd name="connsiteY3" fmla="*/ 4874 h 10299"/>
              <a:gd name="connsiteX4" fmla="*/ 542 w 10344"/>
              <a:gd name="connsiteY4" fmla="*/ 9884 h 10299"/>
              <a:gd name="connsiteX5" fmla="*/ 5203 w 10344"/>
              <a:gd name="connsiteY5" fmla="*/ 10156 h 10299"/>
              <a:gd name="connsiteX6" fmla="*/ 10014 w 10344"/>
              <a:gd name="connsiteY6" fmla="*/ 9644 h 10299"/>
              <a:gd name="connsiteX7" fmla="*/ 10334 w 10344"/>
              <a:gd name="connsiteY7" fmla="*/ 4893 h 10299"/>
              <a:gd name="connsiteX8" fmla="*/ 9752 w 10344"/>
              <a:gd name="connsiteY8" fmla="*/ 390 h 10299"/>
              <a:gd name="connsiteX0" fmla="*/ 9752 w 10344"/>
              <a:gd name="connsiteY0" fmla="*/ 390 h 10337"/>
              <a:gd name="connsiteX1" fmla="*/ 5187 w 10344"/>
              <a:gd name="connsiteY1" fmla="*/ 133 h 10337"/>
              <a:gd name="connsiteX2" fmla="*/ 560 w 10344"/>
              <a:gd name="connsiteY2" fmla="*/ 347 h 10337"/>
              <a:gd name="connsiteX3" fmla="*/ 17 w 10344"/>
              <a:gd name="connsiteY3" fmla="*/ 4874 h 10337"/>
              <a:gd name="connsiteX4" fmla="*/ 542 w 10344"/>
              <a:gd name="connsiteY4" fmla="*/ 9884 h 10337"/>
              <a:gd name="connsiteX5" fmla="*/ 5203 w 10344"/>
              <a:gd name="connsiteY5" fmla="*/ 10156 h 10337"/>
              <a:gd name="connsiteX6" fmla="*/ 10014 w 10344"/>
              <a:gd name="connsiteY6" fmla="*/ 9644 h 10337"/>
              <a:gd name="connsiteX7" fmla="*/ 10334 w 10344"/>
              <a:gd name="connsiteY7" fmla="*/ 4893 h 10337"/>
              <a:gd name="connsiteX8" fmla="*/ 9752 w 10344"/>
              <a:gd name="connsiteY8" fmla="*/ 390 h 10337"/>
              <a:gd name="connsiteX0" fmla="*/ 9752 w 10344"/>
              <a:gd name="connsiteY0" fmla="*/ 390 h 10279"/>
              <a:gd name="connsiteX1" fmla="*/ 5187 w 10344"/>
              <a:gd name="connsiteY1" fmla="*/ 133 h 10279"/>
              <a:gd name="connsiteX2" fmla="*/ 560 w 10344"/>
              <a:gd name="connsiteY2" fmla="*/ 347 h 10279"/>
              <a:gd name="connsiteX3" fmla="*/ 17 w 10344"/>
              <a:gd name="connsiteY3" fmla="*/ 4874 h 10279"/>
              <a:gd name="connsiteX4" fmla="*/ 542 w 10344"/>
              <a:gd name="connsiteY4" fmla="*/ 9789 h 10279"/>
              <a:gd name="connsiteX5" fmla="*/ 5203 w 10344"/>
              <a:gd name="connsiteY5" fmla="*/ 10156 h 10279"/>
              <a:gd name="connsiteX6" fmla="*/ 10014 w 10344"/>
              <a:gd name="connsiteY6" fmla="*/ 9644 h 10279"/>
              <a:gd name="connsiteX7" fmla="*/ 10334 w 10344"/>
              <a:gd name="connsiteY7" fmla="*/ 4893 h 10279"/>
              <a:gd name="connsiteX8" fmla="*/ 9752 w 10344"/>
              <a:gd name="connsiteY8" fmla="*/ 390 h 10279"/>
              <a:gd name="connsiteX0" fmla="*/ 9750 w 10342"/>
              <a:gd name="connsiteY0" fmla="*/ 467 h 10356"/>
              <a:gd name="connsiteX1" fmla="*/ 5185 w 10342"/>
              <a:gd name="connsiteY1" fmla="*/ 210 h 10356"/>
              <a:gd name="connsiteX2" fmla="*/ 558 w 10342"/>
              <a:gd name="connsiteY2" fmla="*/ 424 h 10356"/>
              <a:gd name="connsiteX3" fmla="*/ 81 w 10342"/>
              <a:gd name="connsiteY3" fmla="*/ 5424 h 10356"/>
              <a:gd name="connsiteX4" fmla="*/ 540 w 10342"/>
              <a:gd name="connsiteY4" fmla="*/ 9866 h 10356"/>
              <a:gd name="connsiteX5" fmla="*/ 5201 w 10342"/>
              <a:gd name="connsiteY5" fmla="*/ 10233 h 10356"/>
              <a:gd name="connsiteX6" fmla="*/ 10012 w 10342"/>
              <a:gd name="connsiteY6" fmla="*/ 9721 h 10356"/>
              <a:gd name="connsiteX7" fmla="*/ 10332 w 10342"/>
              <a:gd name="connsiteY7" fmla="*/ 4970 h 10356"/>
              <a:gd name="connsiteX8" fmla="*/ 9750 w 10342"/>
              <a:gd name="connsiteY8" fmla="*/ 467 h 10356"/>
              <a:gd name="connsiteX0" fmla="*/ 9798 w 10390"/>
              <a:gd name="connsiteY0" fmla="*/ 469 h 10358"/>
              <a:gd name="connsiteX1" fmla="*/ 5233 w 10390"/>
              <a:gd name="connsiteY1" fmla="*/ 212 h 10358"/>
              <a:gd name="connsiteX2" fmla="*/ 606 w 10390"/>
              <a:gd name="connsiteY2" fmla="*/ 426 h 10358"/>
              <a:gd name="connsiteX3" fmla="*/ 52 w 10390"/>
              <a:gd name="connsiteY3" fmla="*/ 5464 h 10358"/>
              <a:gd name="connsiteX4" fmla="*/ 588 w 10390"/>
              <a:gd name="connsiteY4" fmla="*/ 9868 h 10358"/>
              <a:gd name="connsiteX5" fmla="*/ 5249 w 10390"/>
              <a:gd name="connsiteY5" fmla="*/ 10235 h 10358"/>
              <a:gd name="connsiteX6" fmla="*/ 10060 w 10390"/>
              <a:gd name="connsiteY6" fmla="*/ 9723 h 10358"/>
              <a:gd name="connsiteX7" fmla="*/ 10380 w 10390"/>
              <a:gd name="connsiteY7" fmla="*/ 4972 h 10358"/>
              <a:gd name="connsiteX8" fmla="*/ 9798 w 10390"/>
              <a:gd name="connsiteY8" fmla="*/ 469 h 10358"/>
              <a:gd name="connsiteX0" fmla="*/ 9762 w 10354"/>
              <a:gd name="connsiteY0" fmla="*/ 469 h 10358"/>
              <a:gd name="connsiteX1" fmla="*/ 5197 w 10354"/>
              <a:gd name="connsiteY1" fmla="*/ 212 h 10358"/>
              <a:gd name="connsiteX2" fmla="*/ 570 w 10354"/>
              <a:gd name="connsiteY2" fmla="*/ 426 h 10358"/>
              <a:gd name="connsiteX3" fmla="*/ 16 w 10354"/>
              <a:gd name="connsiteY3" fmla="*/ 5464 h 10358"/>
              <a:gd name="connsiteX4" fmla="*/ 552 w 10354"/>
              <a:gd name="connsiteY4" fmla="*/ 9868 h 10358"/>
              <a:gd name="connsiteX5" fmla="*/ 5213 w 10354"/>
              <a:gd name="connsiteY5" fmla="*/ 10235 h 10358"/>
              <a:gd name="connsiteX6" fmla="*/ 10024 w 10354"/>
              <a:gd name="connsiteY6" fmla="*/ 9723 h 10358"/>
              <a:gd name="connsiteX7" fmla="*/ 10344 w 10354"/>
              <a:gd name="connsiteY7" fmla="*/ 4972 h 10358"/>
              <a:gd name="connsiteX8" fmla="*/ 9762 w 10354"/>
              <a:gd name="connsiteY8" fmla="*/ 469 h 10358"/>
              <a:gd name="connsiteX0" fmla="*/ 9758 w 10350"/>
              <a:gd name="connsiteY0" fmla="*/ 469 h 10393"/>
              <a:gd name="connsiteX1" fmla="*/ 5193 w 10350"/>
              <a:gd name="connsiteY1" fmla="*/ 212 h 10393"/>
              <a:gd name="connsiteX2" fmla="*/ 566 w 10350"/>
              <a:gd name="connsiteY2" fmla="*/ 426 h 10393"/>
              <a:gd name="connsiteX3" fmla="*/ 12 w 10350"/>
              <a:gd name="connsiteY3" fmla="*/ 5464 h 10393"/>
              <a:gd name="connsiteX4" fmla="*/ 603 w 10350"/>
              <a:gd name="connsiteY4" fmla="*/ 9925 h 10393"/>
              <a:gd name="connsiteX5" fmla="*/ 5209 w 10350"/>
              <a:gd name="connsiteY5" fmla="*/ 10235 h 10393"/>
              <a:gd name="connsiteX6" fmla="*/ 10020 w 10350"/>
              <a:gd name="connsiteY6" fmla="*/ 9723 h 10393"/>
              <a:gd name="connsiteX7" fmla="*/ 10340 w 10350"/>
              <a:gd name="connsiteY7" fmla="*/ 4972 h 10393"/>
              <a:gd name="connsiteX8" fmla="*/ 9758 w 10350"/>
              <a:gd name="connsiteY8" fmla="*/ 469 h 10393"/>
              <a:gd name="connsiteX0" fmla="*/ 9759 w 10351"/>
              <a:gd name="connsiteY0" fmla="*/ 469 h 10325"/>
              <a:gd name="connsiteX1" fmla="*/ 5194 w 10351"/>
              <a:gd name="connsiteY1" fmla="*/ 212 h 10325"/>
              <a:gd name="connsiteX2" fmla="*/ 567 w 10351"/>
              <a:gd name="connsiteY2" fmla="*/ 426 h 10325"/>
              <a:gd name="connsiteX3" fmla="*/ 13 w 10351"/>
              <a:gd name="connsiteY3" fmla="*/ 5464 h 10325"/>
              <a:gd name="connsiteX4" fmla="*/ 638 w 10351"/>
              <a:gd name="connsiteY4" fmla="*/ 9808 h 10325"/>
              <a:gd name="connsiteX5" fmla="*/ 5210 w 10351"/>
              <a:gd name="connsiteY5" fmla="*/ 10235 h 10325"/>
              <a:gd name="connsiteX6" fmla="*/ 10021 w 10351"/>
              <a:gd name="connsiteY6" fmla="*/ 9723 h 10325"/>
              <a:gd name="connsiteX7" fmla="*/ 10341 w 10351"/>
              <a:gd name="connsiteY7" fmla="*/ 4972 h 10325"/>
              <a:gd name="connsiteX8" fmla="*/ 9759 w 10351"/>
              <a:gd name="connsiteY8" fmla="*/ 469 h 10325"/>
              <a:gd name="connsiteX0" fmla="*/ 9759 w 10351"/>
              <a:gd name="connsiteY0" fmla="*/ 469 h 10269"/>
              <a:gd name="connsiteX1" fmla="*/ 5194 w 10351"/>
              <a:gd name="connsiteY1" fmla="*/ 212 h 10269"/>
              <a:gd name="connsiteX2" fmla="*/ 567 w 10351"/>
              <a:gd name="connsiteY2" fmla="*/ 426 h 10269"/>
              <a:gd name="connsiteX3" fmla="*/ 13 w 10351"/>
              <a:gd name="connsiteY3" fmla="*/ 5464 h 10269"/>
              <a:gd name="connsiteX4" fmla="*/ 638 w 10351"/>
              <a:gd name="connsiteY4" fmla="*/ 9808 h 10269"/>
              <a:gd name="connsiteX5" fmla="*/ 5176 w 10351"/>
              <a:gd name="connsiteY5" fmla="*/ 10118 h 10269"/>
              <a:gd name="connsiteX6" fmla="*/ 10021 w 10351"/>
              <a:gd name="connsiteY6" fmla="*/ 9723 h 10269"/>
              <a:gd name="connsiteX7" fmla="*/ 10341 w 10351"/>
              <a:gd name="connsiteY7" fmla="*/ 4972 h 10269"/>
              <a:gd name="connsiteX8" fmla="*/ 9759 w 10351"/>
              <a:gd name="connsiteY8" fmla="*/ 469 h 10269"/>
              <a:gd name="connsiteX0" fmla="*/ 9759 w 10351"/>
              <a:gd name="connsiteY0" fmla="*/ 469 h 10260"/>
              <a:gd name="connsiteX1" fmla="*/ 5194 w 10351"/>
              <a:gd name="connsiteY1" fmla="*/ 212 h 10260"/>
              <a:gd name="connsiteX2" fmla="*/ 567 w 10351"/>
              <a:gd name="connsiteY2" fmla="*/ 426 h 10260"/>
              <a:gd name="connsiteX3" fmla="*/ 13 w 10351"/>
              <a:gd name="connsiteY3" fmla="*/ 5464 h 10260"/>
              <a:gd name="connsiteX4" fmla="*/ 638 w 10351"/>
              <a:gd name="connsiteY4" fmla="*/ 9808 h 10260"/>
              <a:gd name="connsiteX5" fmla="*/ 5176 w 10351"/>
              <a:gd name="connsiteY5" fmla="*/ 10118 h 10260"/>
              <a:gd name="connsiteX6" fmla="*/ 10021 w 10351"/>
              <a:gd name="connsiteY6" fmla="*/ 9723 h 10260"/>
              <a:gd name="connsiteX7" fmla="*/ 10341 w 10351"/>
              <a:gd name="connsiteY7" fmla="*/ 4972 h 10260"/>
              <a:gd name="connsiteX8" fmla="*/ 9759 w 10351"/>
              <a:gd name="connsiteY8" fmla="*/ 469 h 10260"/>
              <a:gd name="connsiteX0" fmla="*/ 9759 w 10341"/>
              <a:gd name="connsiteY0" fmla="*/ 469 h 10225"/>
              <a:gd name="connsiteX1" fmla="*/ 5194 w 10341"/>
              <a:gd name="connsiteY1" fmla="*/ 212 h 10225"/>
              <a:gd name="connsiteX2" fmla="*/ 567 w 10341"/>
              <a:gd name="connsiteY2" fmla="*/ 426 h 10225"/>
              <a:gd name="connsiteX3" fmla="*/ 13 w 10341"/>
              <a:gd name="connsiteY3" fmla="*/ 5464 h 10225"/>
              <a:gd name="connsiteX4" fmla="*/ 638 w 10341"/>
              <a:gd name="connsiteY4" fmla="*/ 9808 h 10225"/>
              <a:gd name="connsiteX5" fmla="*/ 5176 w 10341"/>
              <a:gd name="connsiteY5" fmla="*/ 10118 h 10225"/>
              <a:gd name="connsiteX6" fmla="*/ 9853 w 10341"/>
              <a:gd name="connsiteY6" fmla="*/ 9665 h 10225"/>
              <a:gd name="connsiteX7" fmla="*/ 10341 w 10341"/>
              <a:gd name="connsiteY7" fmla="*/ 4972 h 10225"/>
              <a:gd name="connsiteX8" fmla="*/ 9759 w 10341"/>
              <a:gd name="connsiteY8" fmla="*/ 469 h 10225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3"/>
              <a:gd name="connsiteY0" fmla="*/ 469 h 10170"/>
              <a:gd name="connsiteX1" fmla="*/ 5194 w 10343"/>
              <a:gd name="connsiteY1" fmla="*/ 212 h 10170"/>
              <a:gd name="connsiteX2" fmla="*/ 567 w 10343"/>
              <a:gd name="connsiteY2" fmla="*/ 426 h 10170"/>
              <a:gd name="connsiteX3" fmla="*/ 13 w 10343"/>
              <a:gd name="connsiteY3" fmla="*/ 5464 h 10170"/>
              <a:gd name="connsiteX4" fmla="*/ 638 w 10343"/>
              <a:gd name="connsiteY4" fmla="*/ 9808 h 10170"/>
              <a:gd name="connsiteX5" fmla="*/ 5176 w 10343"/>
              <a:gd name="connsiteY5" fmla="*/ 10118 h 10170"/>
              <a:gd name="connsiteX6" fmla="*/ 9853 w 10343"/>
              <a:gd name="connsiteY6" fmla="*/ 9665 h 10170"/>
              <a:gd name="connsiteX7" fmla="*/ 10341 w 10343"/>
              <a:gd name="connsiteY7" fmla="*/ 4972 h 10170"/>
              <a:gd name="connsiteX8" fmla="*/ 9759 w 10343"/>
              <a:gd name="connsiteY8" fmla="*/ 469 h 10170"/>
              <a:gd name="connsiteX0" fmla="*/ 9759 w 10344"/>
              <a:gd name="connsiteY0" fmla="*/ 469 h 10166"/>
              <a:gd name="connsiteX1" fmla="*/ 5194 w 10344"/>
              <a:gd name="connsiteY1" fmla="*/ 212 h 10166"/>
              <a:gd name="connsiteX2" fmla="*/ 567 w 10344"/>
              <a:gd name="connsiteY2" fmla="*/ 426 h 10166"/>
              <a:gd name="connsiteX3" fmla="*/ 13 w 10344"/>
              <a:gd name="connsiteY3" fmla="*/ 5464 h 10166"/>
              <a:gd name="connsiteX4" fmla="*/ 638 w 10344"/>
              <a:gd name="connsiteY4" fmla="*/ 9808 h 10166"/>
              <a:gd name="connsiteX5" fmla="*/ 5176 w 10344"/>
              <a:gd name="connsiteY5" fmla="*/ 10118 h 10166"/>
              <a:gd name="connsiteX6" fmla="*/ 9875 w 10344"/>
              <a:gd name="connsiteY6" fmla="*/ 9723 h 10166"/>
              <a:gd name="connsiteX7" fmla="*/ 10341 w 10344"/>
              <a:gd name="connsiteY7" fmla="*/ 4972 h 10166"/>
              <a:gd name="connsiteX8" fmla="*/ 9759 w 10344"/>
              <a:gd name="connsiteY8" fmla="*/ 469 h 10166"/>
              <a:gd name="connsiteX0" fmla="*/ 9759 w 10341"/>
              <a:gd name="connsiteY0" fmla="*/ 469 h 10166"/>
              <a:gd name="connsiteX1" fmla="*/ 5194 w 10341"/>
              <a:gd name="connsiteY1" fmla="*/ 212 h 10166"/>
              <a:gd name="connsiteX2" fmla="*/ 567 w 10341"/>
              <a:gd name="connsiteY2" fmla="*/ 426 h 10166"/>
              <a:gd name="connsiteX3" fmla="*/ 13 w 10341"/>
              <a:gd name="connsiteY3" fmla="*/ 5464 h 10166"/>
              <a:gd name="connsiteX4" fmla="*/ 638 w 10341"/>
              <a:gd name="connsiteY4" fmla="*/ 9808 h 10166"/>
              <a:gd name="connsiteX5" fmla="*/ 5176 w 10341"/>
              <a:gd name="connsiteY5" fmla="*/ 10118 h 10166"/>
              <a:gd name="connsiteX6" fmla="*/ 9875 w 10341"/>
              <a:gd name="connsiteY6" fmla="*/ 9723 h 10166"/>
              <a:gd name="connsiteX7" fmla="*/ 10341 w 10341"/>
              <a:gd name="connsiteY7" fmla="*/ 4972 h 10166"/>
              <a:gd name="connsiteX8" fmla="*/ 9759 w 10341"/>
              <a:gd name="connsiteY8" fmla="*/ 469 h 10166"/>
              <a:gd name="connsiteX0" fmla="*/ 9759 w 10414"/>
              <a:gd name="connsiteY0" fmla="*/ 469 h 10224"/>
              <a:gd name="connsiteX1" fmla="*/ 5194 w 10414"/>
              <a:gd name="connsiteY1" fmla="*/ 212 h 10224"/>
              <a:gd name="connsiteX2" fmla="*/ 567 w 10414"/>
              <a:gd name="connsiteY2" fmla="*/ 426 h 10224"/>
              <a:gd name="connsiteX3" fmla="*/ 13 w 10414"/>
              <a:gd name="connsiteY3" fmla="*/ 5464 h 10224"/>
              <a:gd name="connsiteX4" fmla="*/ 638 w 10414"/>
              <a:gd name="connsiteY4" fmla="*/ 9808 h 10224"/>
              <a:gd name="connsiteX5" fmla="*/ 5176 w 10414"/>
              <a:gd name="connsiteY5" fmla="*/ 10118 h 10224"/>
              <a:gd name="connsiteX6" fmla="*/ 9875 w 10414"/>
              <a:gd name="connsiteY6" fmla="*/ 9723 h 10224"/>
              <a:gd name="connsiteX7" fmla="*/ 10307 w 10414"/>
              <a:gd name="connsiteY7" fmla="*/ 5166 h 10224"/>
              <a:gd name="connsiteX8" fmla="*/ 9759 w 10414"/>
              <a:gd name="connsiteY8" fmla="*/ 469 h 10224"/>
              <a:gd name="connsiteX0" fmla="*/ 9759 w 10336"/>
              <a:gd name="connsiteY0" fmla="*/ 469 h 10166"/>
              <a:gd name="connsiteX1" fmla="*/ 5194 w 10336"/>
              <a:gd name="connsiteY1" fmla="*/ 212 h 10166"/>
              <a:gd name="connsiteX2" fmla="*/ 567 w 10336"/>
              <a:gd name="connsiteY2" fmla="*/ 426 h 10166"/>
              <a:gd name="connsiteX3" fmla="*/ 13 w 10336"/>
              <a:gd name="connsiteY3" fmla="*/ 5464 h 10166"/>
              <a:gd name="connsiteX4" fmla="*/ 638 w 10336"/>
              <a:gd name="connsiteY4" fmla="*/ 9808 h 10166"/>
              <a:gd name="connsiteX5" fmla="*/ 5176 w 10336"/>
              <a:gd name="connsiteY5" fmla="*/ 10118 h 10166"/>
              <a:gd name="connsiteX6" fmla="*/ 9875 w 10336"/>
              <a:gd name="connsiteY6" fmla="*/ 9723 h 10166"/>
              <a:gd name="connsiteX7" fmla="*/ 10307 w 10336"/>
              <a:gd name="connsiteY7" fmla="*/ 5166 h 10166"/>
              <a:gd name="connsiteX8" fmla="*/ 9759 w 10336"/>
              <a:gd name="connsiteY8" fmla="*/ 469 h 10166"/>
              <a:gd name="connsiteX0" fmla="*/ 9759 w 10315"/>
              <a:gd name="connsiteY0" fmla="*/ 469 h 10166"/>
              <a:gd name="connsiteX1" fmla="*/ 5194 w 10315"/>
              <a:gd name="connsiteY1" fmla="*/ 212 h 10166"/>
              <a:gd name="connsiteX2" fmla="*/ 567 w 10315"/>
              <a:gd name="connsiteY2" fmla="*/ 426 h 10166"/>
              <a:gd name="connsiteX3" fmla="*/ 13 w 10315"/>
              <a:gd name="connsiteY3" fmla="*/ 5464 h 10166"/>
              <a:gd name="connsiteX4" fmla="*/ 638 w 10315"/>
              <a:gd name="connsiteY4" fmla="*/ 9808 h 10166"/>
              <a:gd name="connsiteX5" fmla="*/ 5176 w 10315"/>
              <a:gd name="connsiteY5" fmla="*/ 10118 h 10166"/>
              <a:gd name="connsiteX6" fmla="*/ 9875 w 10315"/>
              <a:gd name="connsiteY6" fmla="*/ 9723 h 10166"/>
              <a:gd name="connsiteX7" fmla="*/ 10307 w 10315"/>
              <a:gd name="connsiteY7" fmla="*/ 5166 h 10166"/>
              <a:gd name="connsiteX8" fmla="*/ 9759 w 10315"/>
              <a:gd name="connsiteY8" fmla="*/ 469 h 10166"/>
              <a:gd name="connsiteX0" fmla="*/ 9759 w 10309"/>
              <a:gd name="connsiteY0" fmla="*/ 469 h 10158"/>
              <a:gd name="connsiteX1" fmla="*/ 5194 w 10309"/>
              <a:gd name="connsiteY1" fmla="*/ 212 h 10158"/>
              <a:gd name="connsiteX2" fmla="*/ 567 w 10309"/>
              <a:gd name="connsiteY2" fmla="*/ 426 h 10158"/>
              <a:gd name="connsiteX3" fmla="*/ 13 w 10309"/>
              <a:gd name="connsiteY3" fmla="*/ 5464 h 10158"/>
              <a:gd name="connsiteX4" fmla="*/ 638 w 10309"/>
              <a:gd name="connsiteY4" fmla="*/ 9808 h 10158"/>
              <a:gd name="connsiteX5" fmla="*/ 5176 w 10309"/>
              <a:gd name="connsiteY5" fmla="*/ 10118 h 10158"/>
              <a:gd name="connsiteX6" fmla="*/ 9819 w 10309"/>
              <a:gd name="connsiteY6" fmla="*/ 9840 h 10158"/>
              <a:gd name="connsiteX7" fmla="*/ 10307 w 10309"/>
              <a:gd name="connsiteY7" fmla="*/ 5166 h 10158"/>
              <a:gd name="connsiteX8" fmla="*/ 9759 w 10309"/>
              <a:gd name="connsiteY8" fmla="*/ 469 h 10158"/>
              <a:gd name="connsiteX0" fmla="*/ 9759 w 10307"/>
              <a:gd name="connsiteY0" fmla="*/ 469 h 10158"/>
              <a:gd name="connsiteX1" fmla="*/ 5194 w 10307"/>
              <a:gd name="connsiteY1" fmla="*/ 212 h 10158"/>
              <a:gd name="connsiteX2" fmla="*/ 567 w 10307"/>
              <a:gd name="connsiteY2" fmla="*/ 426 h 10158"/>
              <a:gd name="connsiteX3" fmla="*/ 13 w 10307"/>
              <a:gd name="connsiteY3" fmla="*/ 5464 h 10158"/>
              <a:gd name="connsiteX4" fmla="*/ 638 w 10307"/>
              <a:gd name="connsiteY4" fmla="*/ 9808 h 10158"/>
              <a:gd name="connsiteX5" fmla="*/ 5176 w 10307"/>
              <a:gd name="connsiteY5" fmla="*/ 10118 h 10158"/>
              <a:gd name="connsiteX6" fmla="*/ 9819 w 10307"/>
              <a:gd name="connsiteY6" fmla="*/ 9840 h 10158"/>
              <a:gd name="connsiteX7" fmla="*/ 10307 w 10307"/>
              <a:gd name="connsiteY7" fmla="*/ 5166 h 10158"/>
              <a:gd name="connsiteX8" fmla="*/ 9759 w 10307"/>
              <a:gd name="connsiteY8" fmla="*/ 469 h 10158"/>
              <a:gd name="connsiteX0" fmla="*/ 9765 w 10313"/>
              <a:gd name="connsiteY0" fmla="*/ 469 h 10158"/>
              <a:gd name="connsiteX1" fmla="*/ 5200 w 10313"/>
              <a:gd name="connsiteY1" fmla="*/ 212 h 10158"/>
              <a:gd name="connsiteX2" fmla="*/ 573 w 10313"/>
              <a:gd name="connsiteY2" fmla="*/ 426 h 10158"/>
              <a:gd name="connsiteX3" fmla="*/ 19 w 10313"/>
              <a:gd name="connsiteY3" fmla="*/ 5464 h 10158"/>
              <a:gd name="connsiteX4" fmla="*/ 722 w 10313"/>
              <a:gd name="connsiteY4" fmla="*/ 9808 h 10158"/>
              <a:gd name="connsiteX5" fmla="*/ 5182 w 10313"/>
              <a:gd name="connsiteY5" fmla="*/ 10118 h 10158"/>
              <a:gd name="connsiteX6" fmla="*/ 9825 w 10313"/>
              <a:gd name="connsiteY6" fmla="*/ 9840 h 10158"/>
              <a:gd name="connsiteX7" fmla="*/ 10313 w 10313"/>
              <a:gd name="connsiteY7" fmla="*/ 5166 h 10158"/>
              <a:gd name="connsiteX8" fmla="*/ 9765 w 10313"/>
              <a:gd name="connsiteY8" fmla="*/ 469 h 10158"/>
              <a:gd name="connsiteX0" fmla="*/ 9765 w 10313"/>
              <a:gd name="connsiteY0" fmla="*/ 469 h 10189"/>
              <a:gd name="connsiteX1" fmla="*/ 5200 w 10313"/>
              <a:gd name="connsiteY1" fmla="*/ 212 h 10189"/>
              <a:gd name="connsiteX2" fmla="*/ 573 w 10313"/>
              <a:gd name="connsiteY2" fmla="*/ 426 h 10189"/>
              <a:gd name="connsiteX3" fmla="*/ 19 w 10313"/>
              <a:gd name="connsiteY3" fmla="*/ 5464 h 10189"/>
              <a:gd name="connsiteX4" fmla="*/ 722 w 10313"/>
              <a:gd name="connsiteY4" fmla="*/ 9866 h 10189"/>
              <a:gd name="connsiteX5" fmla="*/ 5182 w 10313"/>
              <a:gd name="connsiteY5" fmla="*/ 10118 h 10189"/>
              <a:gd name="connsiteX6" fmla="*/ 9825 w 10313"/>
              <a:gd name="connsiteY6" fmla="*/ 9840 h 10189"/>
              <a:gd name="connsiteX7" fmla="*/ 10313 w 10313"/>
              <a:gd name="connsiteY7" fmla="*/ 5166 h 10189"/>
              <a:gd name="connsiteX8" fmla="*/ 9765 w 10313"/>
              <a:gd name="connsiteY8" fmla="*/ 469 h 10189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47 w 10295"/>
              <a:gd name="connsiteY0" fmla="*/ 469 h 10293"/>
              <a:gd name="connsiteX1" fmla="*/ 5182 w 10295"/>
              <a:gd name="connsiteY1" fmla="*/ 212 h 10293"/>
              <a:gd name="connsiteX2" fmla="*/ 555 w 10295"/>
              <a:gd name="connsiteY2" fmla="*/ 426 h 10293"/>
              <a:gd name="connsiteX3" fmla="*/ 102 w 10295"/>
              <a:gd name="connsiteY3" fmla="*/ 5445 h 10293"/>
              <a:gd name="connsiteX4" fmla="*/ 704 w 10295"/>
              <a:gd name="connsiteY4" fmla="*/ 9866 h 10293"/>
              <a:gd name="connsiteX5" fmla="*/ 5164 w 10295"/>
              <a:gd name="connsiteY5" fmla="*/ 10118 h 10293"/>
              <a:gd name="connsiteX6" fmla="*/ 9807 w 10295"/>
              <a:gd name="connsiteY6" fmla="*/ 9840 h 10293"/>
              <a:gd name="connsiteX7" fmla="*/ 10295 w 10295"/>
              <a:gd name="connsiteY7" fmla="*/ 5166 h 10293"/>
              <a:gd name="connsiteX8" fmla="*/ 9747 w 10295"/>
              <a:gd name="connsiteY8" fmla="*/ 469 h 10293"/>
              <a:gd name="connsiteX0" fmla="*/ 9708 w 10256"/>
              <a:gd name="connsiteY0" fmla="*/ 386 h 10210"/>
              <a:gd name="connsiteX1" fmla="*/ 5143 w 10256"/>
              <a:gd name="connsiteY1" fmla="*/ 129 h 10210"/>
              <a:gd name="connsiteX2" fmla="*/ 594 w 10256"/>
              <a:gd name="connsiteY2" fmla="*/ 479 h 10210"/>
              <a:gd name="connsiteX3" fmla="*/ 63 w 10256"/>
              <a:gd name="connsiteY3" fmla="*/ 5362 h 10210"/>
              <a:gd name="connsiteX4" fmla="*/ 665 w 10256"/>
              <a:gd name="connsiteY4" fmla="*/ 9783 h 10210"/>
              <a:gd name="connsiteX5" fmla="*/ 5125 w 10256"/>
              <a:gd name="connsiteY5" fmla="*/ 10035 h 10210"/>
              <a:gd name="connsiteX6" fmla="*/ 9768 w 10256"/>
              <a:gd name="connsiteY6" fmla="*/ 9757 h 10210"/>
              <a:gd name="connsiteX7" fmla="*/ 10256 w 10256"/>
              <a:gd name="connsiteY7" fmla="*/ 5083 h 10210"/>
              <a:gd name="connsiteX8" fmla="*/ 9708 w 10256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16 w 10220"/>
              <a:gd name="connsiteY0" fmla="*/ 410 h 10176"/>
              <a:gd name="connsiteX1" fmla="*/ 5107 w 10220"/>
              <a:gd name="connsiteY1" fmla="*/ 95 h 10176"/>
              <a:gd name="connsiteX2" fmla="*/ 558 w 10220"/>
              <a:gd name="connsiteY2" fmla="*/ 445 h 10176"/>
              <a:gd name="connsiteX3" fmla="*/ 27 w 10220"/>
              <a:gd name="connsiteY3" fmla="*/ 5328 h 10176"/>
              <a:gd name="connsiteX4" fmla="*/ 629 w 10220"/>
              <a:gd name="connsiteY4" fmla="*/ 9749 h 10176"/>
              <a:gd name="connsiteX5" fmla="*/ 5089 w 10220"/>
              <a:gd name="connsiteY5" fmla="*/ 10001 h 10176"/>
              <a:gd name="connsiteX6" fmla="*/ 9732 w 10220"/>
              <a:gd name="connsiteY6" fmla="*/ 9723 h 10176"/>
              <a:gd name="connsiteX7" fmla="*/ 10220 w 10220"/>
              <a:gd name="connsiteY7" fmla="*/ 5049 h 10176"/>
              <a:gd name="connsiteX8" fmla="*/ 9616 w 10220"/>
              <a:gd name="connsiteY8" fmla="*/ 410 h 10176"/>
              <a:gd name="connsiteX0" fmla="*/ 9616 w 10255"/>
              <a:gd name="connsiteY0" fmla="*/ 410 h 10177"/>
              <a:gd name="connsiteX1" fmla="*/ 5107 w 10255"/>
              <a:gd name="connsiteY1" fmla="*/ 95 h 10177"/>
              <a:gd name="connsiteX2" fmla="*/ 558 w 10255"/>
              <a:gd name="connsiteY2" fmla="*/ 445 h 10177"/>
              <a:gd name="connsiteX3" fmla="*/ 27 w 10255"/>
              <a:gd name="connsiteY3" fmla="*/ 5328 h 10177"/>
              <a:gd name="connsiteX4" fmla="*/ 629 w 10255"/>
              <a:gd name="connsiteY4" fmla="*/ 9749 h 10177"/>
              <a:gd name="connsiteX5" fmla="*/ 5089 w 10255"/>
              <a:gd name="connsiteY5" fmla="*/ 10001 h 10177"/>
              <a:gd name="connsiteX6" fmla="*/ 9732 w 10255"/>
              <a:gd name="connsiteY6" fmla="*/ 9723 h 10177"/>
              <a:gd name="connsiteX7" fmla="*/ 10142 w 10255"/>
              <a:gd name="connsiteY7" fmla="*/ 5049 h 10177"/>
              <a:gd name="connsiteX8" fmla="*/ 9616 w 10255"/>
              <a:gd name="connsiteY8" fmla="*/ 410 h 10177"/>
              <a:gd name="connsiteX0" fmla="*/ 9616 w 10233"/>
              <a:gd name="connsiteY0" fmla="*/ 410 h 10183"/>
              <a:gd name="connsiteX1" fmla="*/ 5107 w 10233"/>
              <a:gd name="connsiteY1" fmla="*/ 95 h 10183"/>
              <a:gd name="connsiteX2" fmla="*/ 558 w 10233"/>
              <a:gd name="connsiteY2" fmla="*/ 445 h 10183"/>
              <a:gd name="connsiteX3" fmla="*/ 27 w 10233"/>
              <a:gd name="connsiteY3" fmla="*/ 5328 h 10183"/>
              <a:gd name="connsiteX4" fmla="*/ 629 w 10233"/>
              <a:gd name="connsiteY4" fmla="*/ 9749 h 10183"/>
              <a:gd name="connsiteX5" fmla="*/ 5089 w 10233"/>
              <a:gd name="connsiteY5" fmla="*/ 10001 h 10183"/>
              <a:gd name="connsiteX6" fmla="*/ 9687 w 10233"/>
              <a:gd name="connsiteY6" fmla="*/ 9587 h 10183"/>
              <a:gd name="connsiteX7" fmla="*/ 10142 w 10233"/>
              <a:gd name="connsiteY7" fmla="*/ 5049 h 10183"/>
              <a:gd name="connsiteX8" fmla="*/ 9616 w 10233"/>
              <a:gd name="connsiteY8" fmla="*/ 410 h 10183"/>
              <a:gd name="connsiteX0" fmla="*/ 9616 w 10157"/>
              <a:gd name="connsiteY0" fmla="*/ 410 h 10183"/>
              <a:gd name="connsiteX1" fmla="*/ 5107 w 10157"/>
              <a:gd name="connsiteY1" fmla="*/ 95 h 10183"/>
              <a:gd name="connsiteX2" fmla="*/ 558 w 10157"/>
              <a:gd name="connsiteY2" fmla="*/ 445 h 10183"/>
              <a:gd name="connsiteX3" fmla="*/ 27 w 10157"/>
              <a:gd name="connsiteY3" fmla="*/ 5328 h 10183"/>
              <a:gd name="connsiteX4" fmla="*/ 629 w 10157"/>
              <a:gd name="connsiteY4" fmla="*/ 9749 h 10183"/>
              <a:gd name="connsiteX5" fmla="*/ 5089 w 10157"/>
              <a:gd name="connsiteY5" fmla="*/ 10001 h 10183"/>
              <a:gd name="connsiteX6" fmla="*/ 9687 w 10157"/>
              <a:gd name="connsiteY6" fmla="*/ 9587 h 10183"/>
              <a:gd name="connsiteX7" fmla="*/ 10142 w 10157"/>
              <a:gd name="connsiteY7" fmla="*/ 5049 h 10183"/>
              <a:gd name="connsiteX8" fmla="*/ 9616 w 10157"/>
              <a:gd name="connsiteY8" fmla="*/ 410 h 10183"/>
              <a:gd name="connsiteX0" fmla="*/ 9616 w 10146"/>
              <a:gd name="connsiteY0" fmla="*/ 410 h 10183"/>
              <a:gd name="connsiteX1" fmla="*/ 5107 w 10146"/>
              <a:gd name="connsiteY1" fmla="*/ 95 h 10183"/>
              <a:gd name="connsiteX2" fmla="*/ 558 w 10146"/>
              <a:gd name="connsiteY2" fmla="*/ 445 h 10183"/>
              <a:gd name="connsiteX3" fmla="*/ 27 w 10146"/>
              <a:gd name="connsiteY3" fmla="*/ 5328 h 10183"/>
              <a:gd name="connsiteX4" fmla="*/ 629 w 10146"/>
              <a:gd name="connsiteY4" fmla="*/ 9749 h 10183"/>
              <a:gd name="connsiteX5" fmla="*/ 5089 w 10146"/>
              <a:gd name="connsiteY5" fmla="*/ 10001 h 10183"/>
              <a:gd name="connsiteX6" fmla="*/ 9687 w 10146"/>
              <a:gd name="connsiteY6" fmla="*/ 9587 h 10183"/>
              <a:gd name="connsiteX7" fmla="*/ 10142 w 10146"/>
              <a:gd name="connsiteY7" fmla="*/ 5049 h 10183"/>
              <a:gd name="connsiteX8" fmla="*/ 9616 w 10146"/>
              <a:gd name="connsiteY8" fmla="*/ 410 h 10183"/>
              <a:gd name="connsiteX0" fmla="*/ 9616 w 10180"/>
              <a:gd name="connsiteY0" fmla="*/ 410 h 10186"/>
              <a:gd name="connsiteX1" fmla="*/ 5107 w 10180"/>
              <a:gd name="connsiteY1" fmla="*/ 95 h 10186"/>
              <a:gd name="connsiteX2" fmla="*/ 558 w 10180"/>
              <a:gd name="connsiteY2" fmla="*/ 445 h 10186"/>
              <a:gd name="connsiteX3" fmla="*/ 27 w 10180"/>
              <a:gd name="connsiteY3" fmla="*/ 5328 h 10186"/>
              <a:gd name="connsiteX4" fmla="*/ 629 w 10180"/>
              <a:gd name="connsiteY4" fmla="*/ 9749 h 10186"/>
              <a:gd name="connsiteX5" fmla="*/ 5089 w 10180"/>
              <a:gd name="connsiteY5" fmla="*/ 10001 h 10186"/>
              <a:gd name="connsiteX6" fmla="*/ 9822 w 10180"/>
              <a:gd name="connsiteY6" fmla="*/ 9529 h 10186"/>
              <a:gd name="connsiteX7" fmla="*/ 10142 w 10180"/>
              <a:gd name="connsiteY7" fmla="*/ 5049 h 10186"/>
              <a:gd name="connsiteX8" fmla="*/ 9616 w 10180"/>
              <a:gd name="connsiteY8" fmla="*/ 410 h 10186"/>
              <a:gd name="connsiteX0" fmla="*/ 9616 w 10153"/>
              <a:gd name="connsiteY0" fmla="*/ 410 h 10186"/>
              <a:gd name="connsiteX1" fmla="*/ 5107 w 10153"/>
              <a:gd name="connsiteY1" fmla="*/ 95 h 10186"/>
              <a:gd name="connsiteX2" fmla="*/ 558 w 10153"/>
              <a:gd name="connsiteY2" fmla="*/ 445 h 10186"/>
              <a:gd name="connsiteX3" fmla="*/ 27 w 10153"/>
              <a:gd name="connsiteY3" fmla="*/ 5328 h 10186"/>
              <a:gd name="connsiteX4" fmla="*/ 629 w 10153"/>
              <a:gd name="connsiteY4" fmla="*/ 9749 h 10186"/>
              <a:gd name="connsiteX5" fmla="*/ 5089 w 10153"/>
              <a:gd name="connsiteY5" fmla="*/ 10001 h 10186"/>
              <a:gd name="connsiteX6" fmla="*/ 9822 w 10153"/>
              <a:gd name="connsiteY6" fmla="*/ 9529 h 10186"/>
              <a:gd name="connsiteX7" fmla="*/ 10142 w 10153"/>
              <a:gd name="connsiteY7" fmla="*/ 5049 h 10186"/>
              <a:gd name="connsiteX8" fmla="*/ 9616 w 10153"/>
              <a:gd name="connsiteY8" fmla="*/ 410 h 10186"/>
              <a:gd name="connsiteX0" fmla="*/ 9612 w 10149"/>
              <a:gd name="connsiteY0" fmla="*/ 410 h 10094"/>
              <a:gd name="connsiteX1" fmla="*/ 5103 w 10149"/>
              <a:gd name="connsiteY1" fmla="*/ 95 h 10094"/>
              <a:gd name="connsiteX2" fmla="*/ 554 w 10149"/>
              <a:gd name="connsiteY2" fmla="*/ 445 h 10094"/>
              <a:gd name="connsiteX3" fmla="*/ 23 w 10149"/>
              <a:gd name="connsiteY3" fmla="*/ 5328 h 10094"/>
              <a:gd name="connsiteX4" fmla="*/ 636 w 10149"/>
              <a:gd name="connsiteY4" fmla="*/ 9594 h 10094"/>
              <a:gd name="connsiteX5" fmla="*/ 5085 w 10149"/>
              <a:gd name="connsiteY5" fmla="*/ 10001 h 10094"/>
              <a:gd name="connsiteX6" fmla="*/ 9818 w 10149"/>
              <a:gd name="connsiteY6" fmla="*/ 9529 h 10094"/>
              <a:gd name="connsiteX7" fmla="*/ 10138 w 10149"/>
              <a:gd name="connsiteY7" fmla="*/ 5049 h 10094"/>
              <a:gd name="connsiteX8" fmla="*/ 9612 w 10149"/>
              <a:gd name="connsiteY8" fmla="*/ 410 h 10094"/>
              <a:gd name="connsiteX0" fmla="*/ 9621 w 10158"/>
              <a:gd name="connsiteY0" fmla="*/ 410 h 10013"/>
              <a:gd name="connsiteX1" fmla="*/ 5112 w 10158"/>
              <a:gd name="connsiteY1" fmla="*/ 95 h 10013"/>
              <a:gd name="connsiteX2" fmla="*/ 563 w 10158"/>
              <a:gd name="connsiteY2" fmla="*/ 445 h 10013"/>
              <a:gd name="connsiteX3" fmla="*/ 32 w 10158"/>
              <a:gd name="connsiteY3" fmla="*/ 5328 h 10013"/>
              <a:gd name="connsiteX4" fmla="*/ 645 w 10158"/>
              <a:gd name="connsiteY4" fmla="*/ 9594 h 10013"/>
              <a:gd name="connsiteX5" fmla="*/ 5094 w 10158"/>
              <a:gd name="connsiteY5" fmla="*/ 10001 h 10013"/>
              <a:gd name="connsiteX6" fmla="*/ 9827 w 10158"/>
              <a:gd name="connsiteY6" fmla="*/ 9529 h 10013"/>
              <a:gd name="connsiteX7" fmla="*/ 10147 w 10158"/>
              <a:gd name="connsiteY7" fmla="*/ 5049 h 10013"/>
              <a:gd name="connsiteX8" fmla="*/ 9621 w 10158"/>
              <a:gd name="connsiteY8" fmla="*/ 410 h 10013"/>
              <a:gd name="connsiteX0" fmla="*/ 9606 w 10143"/>
              <a:gd name="connsiteY0" fmla="*/ 410 h 10033"/>
              <a:gd name="connsiteX1" fmla="*/ 5097 w 10143"/>
              <a:gd name="connsiteY1" fmla="*/ 95 h 10033"/>
              <a:gd name="connsiteX2" fmla="*/ 548 w 10143"/>
              <a:gd name="connsiteY2" fmla="*/ 445 h 10033"/>
              <a:gd name="connsiteX3" fmla="*/ 17 w 10143"/>
              <a:gd name="connsiteY3" fmla="*/ 5328 h 10033"/>
              <a:gd name="connsiteX4" fmla="*/ 675 w 10143"/>
              <a:gd name="connsiteY4" fmla="*/ 9652 h 10033"/>
              <a:gd name="connsiteX5" fmla="*/ 5079 w 10143"/>
              <a:gd name="connsiteY5" fmla="*/ 10001 h 10033"/>
              <a:gd name="connsiteX6" fmla="*/ 9812 w 10143"/>
              <a:gd name="connsiteY6" fmla="*/ 9529 h 10033"/>
              <a:gd name="connsiteX7" fmla="*/ 10132 w 10143"/>
              <a:gd name="connsiteY7" fmla="*/ 5049 h 10033"/>
              <a:gd name="connsiteX8" fmla="*/ 9606 w 10143"/>
              <a:gd name="connsiteY8" fmla="*/ 410 h 10033"/>
              <a:gd name="connsiteX0" fmla="*/ 9604 w 10292"/>
              <a:gd name="connsiteY0" fmla="*/ 410 h 10068"/>
              <a:gd name="connsiteX1" fmla="*/ 5095 w 10292"/>
              <a:gd name="connsiteY1" fmla="*/ 95 h 10068"/>
              <a:gd name="connsiteX2" fmla="*/ 546 w 10292"/>
              <a:gd name="connsiteY2" fmla="*/ 445 h 10068"/>
              <a:gd name="connsiteX3" fmla="*/ 15 w 10292"/>
              <a:gd name="connsiteY3" fmla="*/ 5328 h 10068"/>
              <a:gd name="connsiteX4" fmla="*/ 673 w 10292"/>
              <a:gd name="connsiteY4" fmla="*/ 9652 h 10068"/>
              <a:gd name="connsiteX5" fmla="*/ 5077 w 10292"/>
              <a:gd name="connsiteY5" fmla="*/ 9884 h 10068"/>
              <a:gd name="connsiteX6" fmla="*/ 9810 w 10292"/>
              <a:gd name="connsiteY6" fmla="*/ 9529 h 10068"/>
              <a:gd name="connsiteX7" fmla="*/ 10130 w 10292"/>
              <a:gd name="connsiteY7" fmla="*/ 5049 h 10068"/>
              <a:gd name="connsiteX8" fmla="*/ 9604 w 10292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2"/>
              <a:gd name="connsiteY0" fmla="*/ 410 h 10068"/>
              <a:gd name="connsiteX1" fmla="*/ 5095 w 10132"/>
              <a:gd name="connsiteY1" fmla="*/ 95 h 10068"/>
              <a:gd name="connsiteX2" fmla="*/ 546 w 10132"/>
              <a:gd name="connsiteY2" fmla="*/ 445 h 10068"/>
              <a:gd name="connsiteX3" fmla="*/ 15 w 10132"/>
              <a:gd name="connsiteY3" fmla="*/ 5328 h 10068"/>
              <a:gd name="connsiteX4" fmla="*/ 673 w 10132"/>
              <a:gd name="connsiteY4" fmla="*/ 9652 h 10068"/>
              <a:gd name="connsiteX5" fmla="*/ 5077 w 10132"/>
              <a:gd name="connsiteY5" fmla="*/ 9884 h 10068"/>
              <a:gd name="connsiteX6" fmla="*/ 9810 w 10132"/>
              <a:gd name="connsiteY6" fmla="*/ 9529 h 10068"/>
              <a:gd name="connsiteX7" fmla="*/ 10130 w 10132"/>
              <a:gd name="connsiteY7" fmla="*/ 5049 h 10068"/>
              <a:gd name="connsiteX8" fmla="*/ 9604 w 10132"/>
              <a:gd name="connsiteY8" fmla="*/ 410 h 10068"/>
              <a:gd name="connsiteX0" fmla="*/ 9604 w 10132"/>
              <a:gd name="connsiteY0" fmla="*/ 410 h 10004"/>
              <a:gd name="connsiteX1" fmla="*/ 5095 w 10132"/>
              <a:gd name="connsiteY1" fmla="*/ 95 h 10004"/>
              <a:gd name="connsiteX2" fmla="*/ 546 w 10132"/>
              <a:gd name="connsiteY2" fmla="*/ 445 h 10004"/>
              <a:gd name="connsiteX3" fmla="*/ 15 w 10132"/>
              <a:gd name="connsiteY3" fmla="*/ 5328 h 10004"/>
              <a:gd name="connsiteX4" fmla="*/ 673 w 10132"/>
              <a:gd name="connsiteY4" fmla="*/ 9652 h 10004"/>
              <a:gd name="connsiteX5" fmla="*/ 5077 w 10132"/>
              <a:gd name="connsiteY5" fmla="*/ 9884 h 10004"/>
              <a:gd name="connsiteX6" fmla="*/ 9810 w 10132"/>
              <a:gd name="connsiteY6" fmla="*/ 9529 h 10004"/>
              <a:gd name="connsiteX7" fmla="*/ 10130 w 10132"/>
              <a:gd name="connsiteY7" fmla="*/ 5049 h 10004"/>
              <a:gd name="connsiteX8" fmla="*/ 9604 w 10132"/>
              <a:gd name="connsiteY8" fmla="*/ 410 h 10004"/>
              <a:gd name="connsiteX0" fmla="*/ 9604 w 10132"/>
              <a:gd name="connsiteY0" fmla="*/ 410 h 9972"/>
              <a:gd name="connsiteX1" fmla="*/ 5095 w 10132"/>
              <a:gd name="connsiteY1" fmla="*/ 95 h 9972"/>
              <a:gd name="connsiteX2" fmla="*/ 546 w 10132"/>
              <a:gd name="connsiteY2" fmla="*/ 445 h 9972"/>
              <a:gd name="connsiteX3" fmla="*/ 15 w 10132"/>
              <a:gd name="connsiteY3" fmla="*/ 5328 h 9972"/>
              <a:gd name="connsiteX4" fmla="*/ 673 w 10132"/>
              <a:gd name="connsiteY4" fmla="*/ 9652 h 9972"/>
              <a:gd name="connsiteX5" fmla="*/ 5077 w 10132"/>
              <a:gd name="connsiteY5" fmla="*/ 9884 h 9972"/>
              <a:gd name="connsiteX6" fmla="*/ 9810 w 10132"/>
              <a:gd name="connsiteY6" fmla="*/ 9529 h 9972"/>
              <a:gd name="connsiteX7" fmla="*/ 10130 w 10132"/>
              <a:gd name="connsiteY7" fmla="*/ 5049 h 9972"/>
              <a:gd name="connsiteX8" fmla="*/ 9604 w 10132"/>
              <a:gd name="connsiteY8" fmla="*/ 410 h 9972"/>
              <a:gd name="connsiteX0" fmla="*/ 9479 w 10000"/>
              <a:gd name="connsiteY0" fmla="*/ 411 h 10031"/>
              <a:gd name="connsiteX1" fmla="*/ 5029 w 10000"/>
              <a:gd name="connsiteY1" fmla="*/ 95 h 10031"/>
              <a:gd name="connsiteX2" fmla="*/ 539 w 10000"/>
              <a:gd name="connsiteY2" fmla="*/ 446 h 10031"/>
              <a:gd name="connsiteX3" fmla="*/ 15 w 10000"/>
              <a:gd name="connsiteY3" fmla="*/ 5343 h 10031"/>
              <a:gd name="connsiteX4" fmla="*/ 664 w 10000"/>
              <a:gd name="connsiteY4" fmla="*/ 9679 h 10031"/>
              <a:gd name="connsiteX5" fmla="*/ 5011 w 10000"/>
              <a:gd name="connsiteY5" fmla="*/ 9912 h 10031"/>
              <a:gd name="connsiteX6" fmla="*/ 9682 w 10000"/>
              <a:gd name="connsiteY6" fmla="*/ 9556 h 10031"/>
              <a:gd name="connsiteX7" fmla="*/ 9998 w 10000"/>
              <a:gd name="connsiteY7" fmla="*/ 5063 h 10031"/>
              <a:gd name="connsiteX8" fmla="*/ 9479 w 10000"/>
              <a:gd name="connsiteY8" fmla="*/ 411 h 10031"/>
              <a:gd name="connsiteX0" fmla="*/ 9472 w 9993"/>
              <a:gd name="connsiteY0" fmla="*/ 411 h 10019"/>
              <a:gd name="connsiteX1" fmla="*/ 5022 w 9993"/>
              <a:gd name="connsiteY1" fmla="*/ 95 h 10019"/>
              <a:gd name="connsiteX2" fmla="*/ 532 w 9993"/>
              <a:gd name="connsiteY2" fmla="*/ 446 h 10019"/>
              <a:gd name="connsiteX3" fmla="*/ 8 w 9993"/>
              <a:gd name="connsiteY3" fmla="*/ 5343 h 10019"/>
              <a:gd name="connsiteX4" fmla="*/ 557 w 9993"/>
              <a:gd name="connsiteY4" fmla="*/ 9660 h 10019"/>
              <a:gd name="connsiteX5" fmla="*/ 5004 w 9993"/>
              <a:gd name="connsiteY5" fmla="*/ 9912 h 10019"/>
              <a:gd name="connsiteX6" fmla="*/ 9675 w 9993"/>
              <a:gd name="connsiteY6" fmla="*/ 9556 h 10019"/>
              <a:gd name="connsiteX7" fmla="*/ 9991 w 9993"/>
              <a:gd name="connsiteY7" fmla="*/ 5063 h 10019"/>
              <a:gd name="connsiteX8" fmla="*/ 9472 w 9993"/>
              <a:gd name="connsiteY8" fmla="*/ 411 h 10019"/>
              <a:gd name="connsiteX0" fmla="*/ 9472 w 9993"/>
              <a:gd name="connsiteY0" fmla="*/ 410 h 10000"/>
              <a:gd name="connsiteX1" fmla="*/ 5019 w 9993"/>
              <a:gd name="connsiteY1" fmla="*/ 95 h 10000"/>
              <a:gd name="connsiteX2" fmla="*/ 569 w 9993"/>
              <a:gd name="connsiteY2" fmla="*/ 523 h 10000"/>
              <a:gd name="connsiteX3" fmla="*/ 1 w 9993"/>
              <a:gd name="connsiteY3" fmla="*/ 5333 h 10000"/>
              <a:gd name="connsiteX4" fmla="*/ 550 w 9993"/>
              <a:gd name="connsiteY4" fmla="*/ 9642 h 10000"/>
              <a:gd name="connsiteX5" fmla="*/ 5001 w 9993"/>
              <a:gd name="connsiteY5" fmla="*/ 9893 h 10000"/>
              <a:gd name="connsiteX6" fmla="*/ 9675 w 9993"/>
              <a:gd name="connsiteY6" fmla="*/ 9538 h 10000"/>
              <a:gd name="connsiteX7" fmla="*/ 9991 w 9993"/>
              <a:gd name="connsiteY7" fmla="*/ 5053 h 10000"/>
              <a:gd name="connsiteX8" fmla="*/ 9472 w 9993"/>
              <a:gd name="connsiteY8" fmla="*/ 410 h 10000"/>
              <a:gd name="connsiteX0" fmla="*/ 9401 w 10000"/>
              <a:gd name="connsiteY0" fmla="*/ 436 h 9968"/>
              <a:gd name="connsiteX1" fmla="*/ 5023 w 10000"/>
              <a:gd name="connsiteY1" fmla="*/ 63 h 9968"/>
              <a:gd name="connsiteX2" fmla="*/ 569 w 10000"/>
              <a:gd name="connsiteY2" fmla="*/ 491 h 9968"/>
              <a:gd name="connsiteX3" fmla="*/ 1 w 10000"/>
              <a:gd name="connsiteY3" fmla="*/ 5301 h 9968"/>
              <a:gd name="connsiteX4" fmla="*/ 550 w 10000"/>
              <a:gd name="connsiteY4" fmla="*/ 9610 h 9968"/>
              <a:gd name="connsiteX5" fmla="*/ 5005 w 10000"/>
              <a:gd name="connsiteY5" fmla="*/ 9861 h 9968"/>
              <a:gd name="connsiteX6" fmla="*/ 9682 w 10000"/>
              <a:gd name="connsiteY6" fmla="*/ 9506 h 9968"/>
              <a:gd name="connsiteX7" fmla="*/ 9998 w 10000"/>
              <a:gd name="connsiteY7" fmla="*/ 5021 h 9968"/>
              <a:gd name="connsiteX8" fmla="*/ 9401 w 10000"/>
              <a:gd name="connsiteY8" fmla="*/ 436 h 9968"/>
              <a:gd name="connsiteX0" fmla="*/ 9456 w 10000"/>
              <a:gd name="connsiteY0" fmla="*/ 427 h 10010"/>
              <a:gd name="connsiteX1" fmla="*/ 5023 w 10000"/>
              <a:gd name="connsiteY1" fmla="*/ 73 h 10010"/>
              <a:gd name="connsiteX2" fmla="*/ 569 w 10000"/>
              <a:gd name="connsiteY2" fmla="*/ 503 h 10010"/>
              <a:gd name="connsiteX3" fmla="*/ 1 w 10000"/>
              <a:gd name="connsiteY3" fmla="*/ 5328 h 10010"/>
              <a:gd name="connsiteX4" fmla="*/ 550 w 10000"/>
              <a:gd name="connsiteY4" fmla="*/ 9651 h 10010"/>
              <a:gd name="connsiteX5" fmla="*/ 5005 w 10000"/>
              <a:gd name="connsiteY5" fmla="*/ 9903 h 10010"/>
              <a:gd name="connsiteX6" fmla="*/ 9682 w 10000"/>
              <a:gd name="connsiteY6" fmla="*/ 9547 h 10010"/>
              <a:gd name="connsiteX7" fmla="*/ 9998 w 10000"/>
              <a:gd name="connsiteY7" fmla="*/ 5047 h 10010"/>
              <a:gd name="connsiteX8" fmla="*/ 9456 w 10000"/>
              <a:gd name="connsiteY8" fmla="*/ 427 h 10010"/>
              <a:gd name="connsiteX0" fmla="*/ 9458 w 10002"/>
              <a:gd name="connsiteY0" fmla="*/ 427 h 10010"/>
              <a:gd name="connsiteX1" fmla="*/ 5025 w 10002"/>
              <a:gd name="connsiteY1" fmla="*/ 73 h 10010"/>
              <a:gd name="connsiteX2" fmla="*/ 549 w 10002"/>
              <a:gd name="connsiteY2" fmla="*/ 444 h 10010"/>
              <a:gd name="connsiteX3" fmla="*/ 3 w 10002"/>
              <a:gd name="connsiteY3" fmla="*/ 5328 h 10010"/>
              <a:gd name="connsiteX4" fmla="*/ 552 w 10002"/>
              <a:gd name="connsiteY4" fmla="*/ 9651 h 10010"/>
              <a:gd name="connsiteX5" fmla="*/ 5007 w 10002"/>
              <a:gd name="connsiteY5" fmla="*/ 9903 h 10010"/>
              <a:gd name="connsiteX6" fmla="*/ 9684 w 10002"/>
              <a:gd name="connsiteY6" fmla="*/ 9547 h 10010"/>
              <a:gd name="connsiteX7" fmla="*/ 10000 w 10002"/>
              <a:gd name="connsiteY7" fmla="*/ 5047 h 10010"/>
              <a:gd name="connsiteX8" fmla="*/ 9458 w 10002"/>
              <a:gd name="connsiteY8" fmla="*/ 427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2" h="10010">
                <a:moveTo>
                  <a:pt x="9458" y="427"/>
                </a:moveTo>
                <a:cubicBezTo>
                  <a:pt x="8572" y="-295"/>
                  <a:pt x="6666" y="129"/>
                  <a:pt x="5025" y="73"/>
                </a:cubicBezTo>
                <a:cubicBezTo>
                  <a:pt x="3396" y="171"/>
                  <a:pt x="1083" y="-233"/>
                  <a:pt x="549" y="444"/>
                </a:cubicBezTo>
                <a:cubicBezTo>
                  <a:pt x="-74" y="1234"/>
                  <a:pt x="3" y="3794"/>
                  <a:pt x="3" y="5328"/>
                </a:cubicBezTo>
                <a:cubicBezTo>
                  <a:pt x="3" y="6862"/>
                  <a:pt x="97" y="9146"/>
                  <a:pt x="552" y="9651"/>
                </a:cubicBezTo>
                <a:cubicBezTo>
                  <a:pt x="1098" y="10255"/>
                  <a:pt x="3483" y="9920"/>
                  <a:pt x="5007" y="9903"/>
                </a:cubicBezTo>
                <a:cubicBezTo>
                  <a:pt x="6529" y="9886"/>
                  <a:pt x="9205" y="10083"/>
                  <a:pt x="9684" y="9547"/>
                </a:cubicBezTo>
                <a:cubicBezTo>
                  <a:pt x="10021" y="9168"/>
                  <a:pt x="10007" y="6583"/>
                  <a:pt x="10000" y="5047"/>
                </a:cubicBezTo>
                <a:cubicBezTo>
                  <a:pt x="9993" y="3512"/>
                  <a:pt x="10017" y="949"/>
                  <a:pt x="9458" y="427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7" name="任意多边形 9"/>
          <p:cNvSpPr>
            <a:spLocks/>
          </p:cNvSpPr>
          <p:nvPr/>
        </p:nvSpPr>
        <p:spPr bwMode="auto">
          <a:xfrm>
            <a:off x="1463084" y="770297"/>
            <a:ext cx="9267384" cy="5188862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483 w 9971"/>
              <a:gd name="connsiteY0" fmla="*/ 436 h 10000"/>
              <a:gd name="connsiteX1" fmla="*/ 5050 w 9971"/>
              <a:gd name="connsiteY1" fmla="*/ 102 h 10000"/>
              <a:gd name="connsiteX2" fmla="*/ 511 w 9971"/>
              <a:gd name="connsiteY2" fmla="*/ 377 h 10000"/>
              <a:gd name="connsiteX3" fmla="*/ 1 w 9971"/>
              <a:gd name="connsiteY3" fmla="*/ 4637 h 10000"/>
              <a:gd name="connsiteX4" fmla="*/ 504 w 9971"/>
              <a:gd name="connsiteY4" fmla="*/ 9510 h 10000"/>
              <a:gd name="connsiteX5" fmla="*/ 5066 w 9971"/>
              <a:gd name="connsiteY5" fmla="*/ 9881 h 10000"/>
              <a:gd name="connsiteX6" fmla="*/ 9525 w 9971"/>
              <a:gd name="connsiteY6" fmla="*/ 9613 h 10000"/>
              <a:gd name="connsiteX7" fmla="*/ 9968 w 9971"/>
              <a:gd name="connsiteY7" fmla="*/ 5067 h 10000"/>
              <a:gd name="connsiteX8" fmla="*/ 9483 w 9971"/>
              <a:gd name="connsiteY8" fmla="*/ 436 h 10000"/>
              <a:gd name="connsiteX0" fmla="*/ 9511 w 9999"/>
              <a:gd name="connsiteY0" fmla="*/ 436 h 10012"/>
              <a:gd name="connsiteX1" fmla="*/ 5065 w 9999"/>
              <a:gd name="connsiteY1" fmla="*/ 102 h 10012"/>
              <a:gd name="connsiteX2" fmla="*/ 512 w 9999"/>
              <a:gd name="connsiteY2" fmla="*/ 377 h 10012"/>
              <a:gd name="connsiteX3" fmla="*/ 1 w 9999"/>
              <a:gd name="connsiteY3" fmla="*/ 4637 h 10012"/>
              <a:gd name="connsiteX4" fmla="*/ 505 w 9999"/>
              <a:gd name="connsiteY4" fmla="*/ 9510 h 10012"/>
              <a:gd name="connsiteX5" fmla="*/ 5081 w 9999"/>
              <a:gd name="connsiteY5" fmla="*/ 9881 h 10012"/>
              <a:gd name="connsiteX6" fmla="*/ 9522 w 9999"/>
              <a:gd name="connsiteY6" fmla="*/ 9637 h 10012"/>
              <a:gd name="connsiteX7" fmla="*/ 9997 w 9999"/>
              <a:gd name="connsiteY7" fmla="*/ 5067 h 10012"/>
              <a:gd name="connsiteX8" fmla="*/ 9511 w 9999"/>
              <a:gd name="connsiteY8" fmla="*/ 436 h 10012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77 w 10068"/>
              <a:gd name="connsiteY0" fmla="*/ 435 h 9994"/>
              <a:gd name="connsiteX1" fmla="*/ 5131 w 10068"/>
              <a:gd name="connsiteY1" fmla="*/ 102 h 9994"/>
              <a:gd name="connsiteX2" fmla="*/ 577 w 10068"/>
              <a:gd name="connsiteY2" fmla="*/ 377 h 9994"/>
              <a:gd name="connsiteX3" fmla="*/ 66 w 10068"/>
              <a:gd name="connsiteY3" fmla="*/ 4631 h 9994"/>
              <a:gd name="connsiteX4" fmla="*/ 570 w 10068"/>
              <a:gd name="connsiteY4" fmla="*/ 9499 h 9994"/>
              <a:gd name="connsiteX5" fmla="*/ 5162 w 10068"/>
              <a:gd name="connsiteY5" fmla="*/ 9845 h 9994"/>
              <a:gd name="connsiteX6" fmla="*/ 9588 w 10068"/>
              <a:gd name="connsiteY6" fmla="*/ 9625 h 9994"/>
              <a:gd name="connsiteX7" fmla="*/ 10063 w 10068"/>
              <a:gd name="connsiteY7" fmla="*/ 5061 h 9994"/>
              <a:gd name="connsiteX8" fmla="*/ 9577 w 10068"/>
              <a:gd name="connsiteY8" fmla="*/ 435 h 9994"/>
              <a:gd name="connsiteX0" fmla="*/ 9447 w 9935"/>
              <a:gd name="connsiteY0" fmla="*/ 435 h 10084"/>
              <a:gd name="connsiteX1" fmla="*/ 5031 w 9935"/>
              <a:gd name="connsiteY1" fmla="*/ 102 h 10084"/>
              <a:gd name="connsiteX2" fmla="*/ 508 w 9935"/>
              <a:gd name="connsiteY2" fmla="*/ 377 h 10084"/>
              <a:gd name="connsiteX3" fmla="*/ 1 w 9935"/>
              <a:gd name="connsiteY3" fmla="*/ 4634 h 10084"/>
              <a:gd name="connsiteX4" fmla="*/ 501 w 9935"/>
              <a:gd name="connsiteY4" fmla="*/ 9505 h 10084"/>
              <a:gd name="connsiteX5" fmla="*/ 5062 w 9935"/>
              <a:gd name="connsiteY5" fmla="*/ 9851 h 10084"/>
              <a:gd name="connsiteX6" fmla="*/ 9458 w 9935"/>
              <a:gd name="connsiteY6" fmla="*/ 9631 h 10084"/>
              <a:gd name="connsiteX7" fmla="*/ 9930 w 9935"/>
              <a:gd name="connsiteY7" fmla="*/ 5064 h 10084"/>
              <a:gd name="connsiteX8" fmla="*/ 9447 w 9935"/>
              <a:gd name="connsiteY8" fmla="*/ 435 h 10084"/>
              <a:gd name="connsiteX0" fmla="*/ 9509 w 10000"/>
              <a:gd name="connsiteY0" fmla="*/ 431 h 10000"/>
              <a:gd name="connsiteX1" fmla="*/ 5064 w 10000"/>
              <a:gd name="connsiteY1" fmla="*/ 101 h 10000"/>
              <a:gd name="connsiteX2" fmla="*/ 511 w 10000"/>
              <a:gd name="connsiteY2" fmla="*/ 374 h 10000"/>
              <a:gd name="connsiteX3" fmla="*/ 1 w 10000"/>
              <a:gd name="connsiteY3" fmla="*/ 4595 h 10000"/>
              <a:gd name="connsiteX4" fmla="*/ 504 w 10000"/>
              <a:gd name="connsiteY4" fmla="*/ 9426 h 10000"/>
              <a:gd name="connsiteX5" fmla="*/ 5095 w 10000"/>
              <a:gd name="connsiteY5" fmla="*/ 9769 h 10000"/>
              <a:gd name="connsiteX6" fmla="*/ 9520 w 10000"/>
              <a:gd name="connsiteY6" fmla="*/ 9551 h 10000"/>
              <a:gd name="connsiteX7" fmla="*/ 9995 w 10000"/>
              <a:gd name="connsiteY7" fmla="*/ 5022 h 10000"/>
              <a:gd name="connsiteX8" fmla="*/ 9509 w 10000"/>
              <a:gd name="connsiteY8" fmla="*/ 431 h 10000"/>
              <a:gd name="connsiteX0" fmla="*/ 9509 w 10000"/>
              <a:gd name="connsiteY0" fmla="*/ 431 h 9855"/>
              <a:gd name="connsiteX1" fmla="*/ 5064 w 10000"/>
              <a:gd name="connsiteY1" fmla="*/ 101 h 9855"/>
              <a:gd name="connsiteX2" fmla="*/ 511 w 10000"/>
              <a:gd name="connsiteY2" fmla="*/ 374 h 9855"/>
              <a:gd name="connsiteX3" fmla="*/ 1 w 10000"/>
              <a:gd name="connsiteY3" fmla="*/ 4595 h 9855"/>
              <a:gd name="connsiteX4" fmla="*/ 504 w 10000"/>
              <a:gd name="connsiteY4" fmla="*/ 9426 h 9855"/>
              <a:gd name="connsiteX5" fmla="*/ 5095 w 10000"/>
              <a:gd name="connsiteY5" fmla="*/ 9769 h 9855"/>
              <a:gd name="connsiteX6" fmla="*/ 9520 w 10000"/>
              <a:gd name="connsiteY6" fmla="*/ 9551 h 9855"/>
              <a:gd name="connsiteX7" fmla="*/ 9995 w 10000"/>
              <a:gd name="connsiteY7" fmla="*/ 5022 h 9855"/>
              <a:gd name="connsiteX8" fmla="*/ 9509 w 10000"/>
              <a:gd name="connsiteY8" fmla="*/ 431 h 9855"/>
              <a:gd name="connsiteX0" fmla="*/ 9509 w 10000"/>
              <a:gd name="connsiteY0" fmla="*/ 437 h 10097"/>
              <a:gd name="connsiteX1" fmla="*/ 5064 w 10000"/>
              <a:gd name="connsiteY1" fmla="*/ 102 h 10097"/>
              <a:gd name="connsiteX2" fmla="*/ 511 w 10000"/>
              <a:gd name="connsiteY2" fmla="*/ 380 h 10097"/>
              <a:gd name="connsiteX3" fmla="*/ 1 w 10000"/>
              <a:gd name="connsiteY3" fmla="*/ 4663 h 10097"/>
              <a:gd name="connsiteX4" fmla="*/ 504 w 10000"/>
              <a:gd name="connsiteY4" fmla="*/ 9565 h 10097"/>
              <a:gd name="connsiteX5" fmla="*/ 5095 w 10000"/>
              <a:gd name="connsiteY5" fmla="*/ 9913 h 10097"/>
              <a:gd name="connsiteX6" fmla="*/ 9520 w 10000"/>
              <a:gd name="connsiteY6" fmla="*/ 9692 h 10097"/>
              <a:gd name="connsiteX7" fmla="*/ 9995 w 10000"/>
              <a:gd name="connsiteY7" fmla="*/ 5096 h 10097"/>
              <a:gd name="connsiteX8" fmla="*/ 9509 w 10000"/>
              <a:gd name="connsiteY8" fmla="*/ 437 h 10097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84 h 10099"/>
              <a:gd name="connsiteX1" fmla="*/ 5073 w 10009"/>
              <a:gd name="connsiteY1" fmla="*/ 149 h 10099"/>
              <a:gd name="connsiteX2" fmla="*/ 520 w 10009"/>
              <a:gd name="connsiteY2" fmla="*/ 355 h 10099"/>
              <a:gd name="connsiteX3" fmla="*/ 10 w 10009"/>
              <a:gd name="connsiteY3" fmla="*/ 4710 h 10099"/>
              <a:gd name="connsiteX4" fmla="*/ 391 w 10009"/>
              <a:gd name="connsiteY4" fmla="*/ 9540 h 10099"/>
              <a:gd name="connsiteX5" fmla="*/ 5104 w 10009"/>
              <a:gd name="connsiteY5" fmla="*/ 9960 h 10099"/>
              <a:gd name="connsiteX6" fmla="*/ 9529 w 10009"/>
              <a:gd name="connsiteY6" fmla="*/ 9739 h 10099"/>
              <a:gd name="connsiteX7" fmla="*/ 10004 w 10009"/>
              <a:gd name="connsiteY7" fmla="*/ 5143 h 10099"/>
              <a:gd name="connsiteX8" fmla="*/ 9518 w 10009"/>
              <a:gd name="connsiteY8" fmla="*/ 484 h 10099"/>
              <a:gd name="connsiteX0" fmla="*/ 9518 w 10009"/>
              <a:gd name="connsiteY0" fmla="*/ 436 h 10051"/>
              <a:gd name="connsiteX1" fmla="*/ 5073 w 10009"/>
              <a:gd name="connsiteY1" fmla="*/ 101 h 10051"/>
              <a:gd name="connsiteX2" fmla="*/ 520 w 10009"/>
              <a:gd name="connsiteY2" fmla="*/ 307 h 10051"/>
              <a:gd name="connsiteX3" fmla="*/ 10 w 10009"/>
              <a:gd name="connsiteY3" fmla="*/ 4662 h 10051"/>
              <a:gd name="connsiteX4" fmla="*/ 391 w 10009"/>
              <a:gd name="connsiteY4" fmla="*/ 9492 h 10051"/>
              <a:gd name="connsiteX5" fmla="*/ 5104 w 10009"/>
              <a:gd name="connsiteY5" fmla="*/ 9912 h 10051"/>
              <a:gd name="connsiteX6" fmla="*/ 9529 w 10009"/>
              <a:gd name="connsiteY6" fmla="*/ 9691 h 10051"/>
              <a:gd name="connsiteX7" fmla="*/ 10004 w 10009"/>
              <a:gd name="connsiteY7" fmla="*/ 5095 h 10051"/>
              <a:gd name="connsiteX8" fmla="*/ 9518 w 10009"/>
              <a:gd name="connsiteY8" fmla="*/ 436 h 10051"/>
              <a:gd name="connsiteX0" fmla="*/ 9646 w 10137"/>
              <a:gd name="connsiteY0" fmla="*/ 436 h 10051"/>
              <a:gd name="connsiteX1" fmla="*/ 5201 w 10137"/>
              <a:gd name="connsiteY1" fmla="*/ 101 h 10051"/>
              <a:gd name="connsiteX2" fmla="*/ 648 w 10137"/>
              <a:gd name="connsiteY2" fmla="*/ 307 h 10051"/>
              <a:gd name="connsiteX3" fmla="*/ 2 w 10137"/>
              <a:gd name="connsiteY3" fmla="*/ 4855 h 10051"/>
              <a:gd name="connsiteX4" fmla="*/ 519 w 10137"/>
              <a:gd name="connsiteY4" fmla="*/ 9492 h 10051"/>
              <a:gd name="connsiteX5" fmla="*/ 5232 w 10137"/>
              <a:gd name="connsiteY5" fmla="*/ 9912 h 10051"/>
              <a:gd name="connsiteX6" fmla="*/ 9657 w 10137"/>
              <a:gd name="connsiteY6" fmla="*/ 9691 h 10051"/>
              <a:gd name="connsiteX7" fmla="*/ 10132 w 10137"/>
              <a:gd name="connsiteY7" fmla="*/ 5095 h 10051"/>
              <a:gd name="connsiteX8" fmla="*/ 9646 w 10137"/>
              <a:gd name="connsiteY8" fmla="*/ 436 h 10051"/>
              <a:gd name="connsiteX0" fmla="*/ 9647 w 10138"/>
              <a:gd name="connsiteY0" fmla="*/ 436 h 10051"/>
              <a:gd name="connsiteX1" fmla="*/ 5202 w 10138"/>
              <a:gd name="connsiteY1" fmla="*/ 101 h 10051"/>
              <a:gd name="connsiteX2" fmla="*/ 479 w 10138"/>
              <a:gd name="connsiteY2" fmla="*/ 350 h 10051"/>
              <a:gd name="connsiteX3" fmla="*/ 3 w 10138"/>
              <a:gd name="connsiteY3" fmla="*/ 4855 h 10051"/>
              <a:gd name="connsiteX4" fmla="*/ 520 w 10138"/>
              <a:gd name="connsiteY4" fmla="*/ 9492 h 10051"/>
              <a:gd name="connsiteX5" fmla="*/ 5233 w 10138"/>
              <a:gd name="connsiteY5" fmla="*/ 9912 h 10051"/>
              <a:gd name="connsiteX6" fmla="*/ 9658 w 10138"/>
              <a:gd name="connsiteY6" fmla="*/ 9691 h 10051"/>
              <a:gd name="connsiteX7" fmla="*/ 10133 w 10138"/>
              <a:gd name="connsiteY7" fmla="*/ 5095 h 10051"/>
              <a:gd name="connsiteX8" fmla="*/ 9647 w 10138"/>
              <a:gd name="connsiteY8" fmla="*/ 436 h 10051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89 h 10104"/>
              <a:gd name="connsiteX1" fmla="*/ 4976 w 10138"/>
              <a:gd name="connsiteY1" fmla="*/ 47 h 10104"/>
              <a:gd name="connsiteX2" fmla="*/ 479 w 10138"/>
              <a:gd name="connsiteY2" fmla="*/ 403 h 10104"/>
              <a:gd name="connsiteX3" fmla="*/ 3 w 10138"/>
              <a:gd name="connsiteY3" fmla="*/ 4908 h 10104"/>
              <a:gd name="connsiteX4" fmla="*/ 520 w 10138"/>
              <a:gd name="connsiteY4" fmla="*/ 9545 h 10104"/>
              <a:gd name="connsiteX5" fmla="*/ 5233 w 10138"/>
              <a:gd name="connsiteY5" fmla="*/ 9965 h 10104"/>
              <a:gd name="connsiteX6" fmla="*/ 9658 w 10138"/>
              <a:gd name="connsiteY6" fmla="*/ 9744 h 10104"/>
              <a:gd name="connsiteX7" fmla="*/ 10133 w 10138"/>
              <a:gd name="connsiteY7" fmla="*/ 5148 h 10104"/>
              <a:gd name="connsiteX8" fmla="*/ 9647 w 10138"/>
              <a:gd name="connsiteY8" fmla="*/ 489 h 10104"/>
              <a:gd name="connsiteX0" fmla="*/ 9783 w 10174"/>
              <a:gd name="connsiteY0" fmla="*/ 464 h 10122"/>
              <a:gd name="connsiteX1" fmla="*/ 4976 w 10174"/>
              <a:gd name="connsiteY1" fmla="*/ 65 h 10122"/>
              <a:gd name="connsiteX2" fmla="*/ 479 w 10174"/>
              <a:gd name="connsiteY2" fmla="*/ 421 h 10122"/>
              <a:gd name="connsiteX3" fmla="*/ 3 w 10174"/>
              <a:gd name="connsiteY3" fmla="*/ 4926 h 10122"/>
              <a:gd name="connsiteX4" fmla="*/ 520 w 10174"/>
              <a:gd name="connsiteY4" fmla="*/ 9563 h 10122"/>
              <a:gd name="connsiteX5" fmla="*/ 5233 w 10174"/>
              <a:gd name="connsiteY5" fmla="*/ 9983 h 10122"/>
              <a:gd name="connsiteX6" fmla="*/ 9658 w 10174"/>
              <a:gd name="connsiteY6" fmla="*/ 9762 h 10122"/>
              <a:gd name="connsiteX7" fmla="*/ 10133 w 10174"/>
              <a:gd name="connsiteY7" fmla="*/ 5166 h 10122"/>
              <a:gd name="connsiteX8" fmla="*/ 9783 w 10174"/>
              <a:gd name="connsiteY8" fmla="*/ 464 h 10122"/>
              <a:gd name="connsiteX0" fmla="*/ 9783 w 10325"/>
              <a:gd name="connsiteY0" fmla="*/ 464 h 10122"/>
              <a:gd name="connsiteX1" fmla="*/ 4976 w 10325"/>
              <a:gd name="connsiteY1" fmla="*/ 65 h 10122"/>
              <a:gd name="connsiteX2" fmla="*/ 479 w 10325"/>
              <a:gd name="connsiteY2" fmla="*/ 421 h 10122"/>
              <a:gd name="connsiteX3" fmla="*/ 3 w 10325"/>
              <a:gd name="connsiteY3" fmla="*/ 4926 h 10122"/>
              <a:gd name="connsiteX4" fmla="*/ 520 w 10325"/>
              <a:gd name="connsiteY4" fmla="*/ 9563 h 10122"/>
              <a:gd name="connsiteX5" fmla="*/ 5233 w 10325"/>
              <a:gd name="connsiteY5" fmla="*/ 9983 h 10122"/>
              <a:gd name="connsiteX6" fmla="*/ 9658 w 10325"/>
              <a:gd name="connsiteY6" fmla="*/ 9762 h 10122"/>
              <a:gd name="connsiteX7" fmla="*/ 10325 w 10325"/>
              <a:gd name="connsiteY7" fmla="*/ 4952 h 10122"/>
              <a:gd name="connsiteX8" fmla="*/ 9783 w 10325"/>
              <a:gd name="connsiteY8" fmla="*/ 464 h 10122"/>
              <a:gd name="connsiteX0" fmla="*/ 9783 w 10364"/>
              <a:gd name="connsiteY0" fmla="*/ 464 h 10136"/>
              <a:gd name="connsiteX1" fmla="*/ 4976 w 10364"/>
              <a:gd name="connsiteY1" fmla="*/ 65 h 10136"/>
              <a:gd name="connsiteX2" fmla="*/ 479 w 10364"/>
              <a:gd name="connsiteY2" fmla="*/ 421 h 10136"/>
              <a:gd name="connsiteX3" fmla="*/ 3 w 10364"/>
              <a:gd name="connsiteY3" fmla="*/ 4926 h 10136"/>
              <a:gd name="connsiteX4" fmla="*/ 520 w 10364"/>
              <a:gd name="connsiteY4" fmla="*/ 9563 h 10136"/>
              <a:gd name="connsiteX5" fmla="*/ 5233 w 10364"/>
              <a:gd name="connsiteY5" fmla="*/ 9983 h 10136"/>
              <a:gd name="connsiteX6" fmla="*/ 9986 w 10364"/>
              <a:gd name="connsiteY6" fmla="*/ 9527 h 10136"/>
              <a:gd name="connsiteX7" fmla="*/ 10325 w 10364"/>
              <a:gd name="connsiteY7" fmla="*/ 4952 h 10136"/>
              <a:gd name="connsiteX8" fmla="*/ 9783 w 10364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467"/>
              <a:gd name="connsiteY0" fmla="*/ 464 h 10099"/>
              <a:gd name="connsiteX1" fmla="*/ 4976 w 10467"/>
              <a:gd name="connsiteY1" fmla="*/ 65 h 10099"/>
              <a:gd name="connsiteX2" fmla="*/ 479 w 10467"/>
              <a:gd name="connsiteY2" fmla="*/ 421 h 10099"/>
              <a:gd name="connsiteX3" fmla="*/ 3 w 10467"/>
              <a:gd name="connsiteY3" fmla="*/ 4926 h 10099"/>
              <a:gd name="connsiteX4" fmla="*/ 520 w 10467"/>
              <a:gd name="connsiteY4" fmla="*/ 9563 h 10099"/>
              <a:gd name="connsiteX5" fmla="*/ 5403 w 10467"/>
              <a:gd name="connsiteY5" fmla="*/ 9897 h 10099"/>
              <a:gd name="connsiteX6" fmla="*/ 9986 w 10467"/>
              <a:gd name="connsiteY6" fmla="*/ 9527 h 10099"/>
              <a:gd name="connsiteX7" fmla="*/ 10325 w 10467"/>
              <a:gd name="connsiteY7" fmla="*/ 4952 h 10099"/>
              <a:gd name="connsiteX8" fmla="*/ 9783 w 10467"/>
              <a:gd name="connsiteY8" fmla="*/ 464 h 10099"/>
              <a:gd name="connsiteX0" fmla="*/ 9783 w 10467"/>
              <a:gd name="connsiteY0" fmla="*/ 464 h 10112"/>
              <a:gd name="connsiteX1" fmla="*/ 4976 w 10467"/>
              <a:gd name="connsiteY1" fmla="*/ 65 h 10112"/>
              <a:gd name="connsiteX2" fmla="*/ 479 w 10467"/>
              <a:gd name="connsiteY2" fmla="*/ 421 h 10112"/>
              <a:gd name="connsiteX3" fmla="*/ 3 w 10467"/>
              <a:gd name="connsiteY3" fmla="*/ 4926 h 10112"/>
              <a:gd name="connsiteX4" fmla="*/ 418 w 10467"/>
              <a:gd name="connsiteY4" fmla="*/ 9584 h 10112"/>
              <a:gd name="connsiteX5" fmla="*/ 5403 w 10467"/>
              <a:gd name="connsiteY5" fmla="*/ 9897 h 10112"/>
              <a:gd name="connsiteX6" fmla="*/ 9986 w 10467"/>
              <a:gd name="connsiteY6" fmla="*/ 9527 h 10112"/>
              <a:gd name="connsiteX7" fmla="*/ 10325 w 10467"/>
              <a:gd name="connsiteY7" fmla="*/ 4952 h 10112"/>
              <a:gd name="connsiteX8" fmla="*/ 9783 w 10467"/>
              <a:gd name="connsiteY8" fmla="*/ 464 h 10112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399"/>
              <a:gd name="connsiteY0" fmla="*/ 464 h 10244"/>
              <a:gd name="connsiteX1" fmla="*/ 4976 w 10399"/>
              <a:gd name="connsiteY1" fmla="*/ 65 h 10244"/>
              <a:gd name="connsiteX2" fmla="*/ 479 w 10399"/>
              <a:gd name="connsiteY2" fmla="*/ 421 h 10244"/>
              <a:gd name="connsiteX3" fmla="*/ 3 w 10399"/>
              <a:gd name="connsiteY3" fmla="*/ 4926 h 10244"/>
              <a:gd name="connsiteX4" fmla="*/ 418 w 10399"/>
              <a:gd name="connsiteY4" fmla="*/ 9584 h 10244"/>
              <a:gd name="connsiteX5" fmla="*/ 5403 w 10399"/>
              <a:gd name="connsiteY5" fmla="*/ 10025 h 10244"/>
              <a:gd name="connsiteX6" fmla="*/ 9850 w 10399"/>
              <a:gd name="connsiteY6" fmla="*/ 9784 h 10244"/>
              <a:gd name="connsiteX7" fmla="*/ 10325 w 10399"/>
              <a:gd name="connsiteY7" fmla="*/ 4952 h 10244"/>
              <a:gd name="connsiteX8" fmla="*/ 9783 w 10399"/>
              <a:gd name="connsiteY8" fmla="*/ 464 h 10244"/>
              <a:gd name="connsiteX0" fmla="*/ 9783 w 10399"/>
              <a:gd name="connsiteY0" fmla="*/ 464 h 10152"/>
              <a:gd name="connsiteX1" fmla="*/ 4976 w 10399"/>
              <a:gd name="connsiteY1" fmla="*/ 65 h 10152"/>
              <a:gd name="connsiteX2" fmla="*/ 479 w 10399"/>
              <a:gd name="connsiteY2" fmla="*/ 421 h 10152"/>
              <a:gd name="connsiteX3" fmla="*/ 3 w 10399"/>
              <a:gd name="connsiteY3" fmla="*/ 4926 h 10152"/>
              <a:gd name="connsiteX4" fmla="*/ 418 w 10399"/>
              <a:gd name="connsiteY4" fmla="*/ 9584 h 10152"/>
              <a:gd name="connsiteX5" fmla="*/ 5403 w 10399"/>
              <a:gd name="connsiteY5" fmla="*/ 10025 h 10152"/>
              <a:gd name="connsiteX6" fmla="*/ 9850 w 10399"/>
              <a:gd name="connsiteY6" fmla="*/ 9784 h 10152"/>
              <a:gd name="connsiteX7" fmla="*/ 10325 w 10399"/>
              <a:gd name="connsiteY7" fmla="*/ 4952 h 10152"/>
              <a:gd name="connsiteX8" fmla="*/ 9783 w 10399"/>
              <a:gd name="connsiteY8" fmla="*/ 464 h 10152"/>
              <a:gd name="connsiteX0" fmla="*/ 9783 w 10326"/>
              <a:gd name="connsiteY0" fmla="*/ 464 h 10152"/>
              <a:gd name="connsiteX1" fmla="*/ 4976 w 10326"/>
              <a:gd name="connsiteY1" fmla="*/ 65 h 10152"/>
              <a:gd name="connsiteX2" fmla="*/ 479 w 10326"/>
              <a:gd name="connsiteY2" fmla="*/ 421 h 10152"/>
              <a:gd name="connsiteX3" fmla="*/ 3 w 10326"/>
              <a:gd name="connsiteY3" fmla="*/ 4926 h 10152"/>
              <a:gd name="connsiteX4" fmla="*/ 418 w 10326"/>
              <a:gd name="connsiteY4" fmla="*/ 9584 h 10152"/>
              <a:gd name="connsiteX5" fmla="*/ 5403 w 10326"/>
              <a:gd name="connsiteY5" fmla="*/ 10025 h 10152"/>
              <a:gd name="connsiteX6" fmla="*/ 9850 w 10326"/>
              <a:gd name="connsiteY6" fmla="*/ 9784 h 10152"/>
              <a:gd name="connsiteX7" fmla="*/ 10325 w 10326"/>
              <a:gd name="connsiteY7" fmla="*/ 4952 h 10152"/>
              <a:gd name="connsiteX8" fmla="*/ 9783 w 10326"/>
              <a:gd name="connsiteY8" fmla="*/ 464 h 10152"/>
              <a:gd name="connsiteX0" fmla="*/ 9783 w 10334"/>
              <a:gd name="connsiteY0" fmla="*/ 464 h 10151"/>
              <a:gd name="connsiteX1" fmla="*/ 4976 w 10334"/>
              <a:gd name="connsiteY1" fmla="*/ 65 h 10151"/>
              <a:gd name="connsiteX2" fmla="*/ 479 w 10334"/>
              <a:gd name="connsiteY2" fmla="*/ 421 h 10151"/>
              <a:gd name="connsiteX3" fmla="*/ 3 w 10334"/>
              <a:gd name="connsiteY3" fmla="*/ 4926 h 10151"/>
              <a:gd name="connsiteX4" fmla="*/ 418 w 10334"/>
              <a:gd name="connsiteY4" fmla="*/ 9584 h 10151"/>
              <a:gd name="connsiteX5" fmla="*/ 5403 w 10334"/>
              <a:gd name="connsiteY5" fmla="*/ 10025 h 10151"/>
              <a:gd name="connsiteX6" fmla="*/ 9941 w 10334"/>
              <a:gd name="connsiteY6" fmla="*/ 9805 h 10151"/>
              <a:gd name="connsiteX7" fmla="*/ 10325 w 10334"/>
              <a:gd name="connsiteY7" fmla="*/ 4952 h 10151"/>
              <a:gd name="connsiteX8" fmla="*/ 9783 w 10334"/>
              <a:gd name="connsiteY8" fmla="*/ 464 h 10151"/>
              <a:gd name="connsiteX0" fmla="*/ 9783 w 10353"/>
              <a:gd name="connsiteY0" fmla="*/ 464 h 10151"/>
              <a:gd name="connsiteX1" fmla="*/ 4976 w 10353"/>
              <a:gd name="connsiteY1" fmla="*/ 65 h 10151"/>
              <a:gd name="connsiteX2" fmla="*/ 479 w 10353"/>
              <a:gd name="connsiteY2" fmla="*/ 421 h 10151"/>
              <a:gd name="connsiteX3" fmla="*/ 3 w 10353"/>
              <a:gd name="connsiteY3" fmla="*/ 4926 h 10151"/>
              <a:gd name="connsiteX4" fmla="*/ 418 w 10353"/>
              <a:gd name="connsiteY4" fmla="*/ 9584 h 10151"/>
              <a:gd name="connsiteX5" fmla="*/ 5403 w 10353"/>
              <a:gd name="connsiteY5" fmla="*/ 10025 h 10151"/>
              <a:gd name="connsiteX6" fmla="*/ 9941 w 10353"/>
              <a:gd name="connsiteY6" fmla="*/ 9805 h 10151"/>
              <a:gd name="connsiteX7" fmla="*/ 10348 w 10353"/>
              <a:gd name="connsiteY7" fmla="*/ 5038 h 10151"/>
              <a:gd name="connsiteX8" fmla="*/ 9783 w 10353"/>
              <a:gd name="connsiteY8" fmla="*/ 464 h 10151"/>
              <a:gd name="connsiteX0" fmla="*/ 9817 w 10353"/>
              <a:gd name="connsiteY0" fmla="*/ 454 h 10162"/>
              <a:gd name="connsiteX1" fmla="*/ 4976 w 10353"/>
              <a:gd name="connsiteY1" fmla="*/ 76 h 10162"/>
              <a:gd name="connsiteX2" fmla="*/ 479 w 10353"/>
              <a:gd name="connsiteY2" fmla="*/ 432 h 10162"/>
              <a:gd name="connsiteX3" fmla="*/ 3 w 10353"/>
              <a:gd name="connsiteY3" fmla="*/ 4937 h 10162"/>
              <a:gd name="connsiteX4" fmla="*/ 418 w 10353"/>
              <a:gd name="connsiteY4" fmla="*/ 9595 h 10162"/>
              <a:gd name="connsiteX5" fmla="*/ 5403 w 10353"/>
              <a:gd name="connsiteY5" fmla="*/ 10036 h 10162"/>
              <a:gd name="connsiteX6" fmla="*/ 9941 w 10353"/>
              <a:gd name="connsiteY6" fmla="*/ 9816 h 10162"/>
              <a:gd name="connsiteX7" fmla="*/ 10348 w 10353"/>
              <a:gd name="connsiteY7" fmla="*/ 5049 h 10162"/>
              <a:gd name="connsiteX8" fmla="*/ 9817 w 10353"/>
              <a:gd name="connsiteY8" fmla="*/ 454 h 10162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66 h 10174"/>
              <a:gd name="connsiteX1" fmla="*/ 5010 w 10353"/>
              <a:gd name="connsiteY1" fmla="*/ 109 h 10174"/>
              <a:gd name="connsiteX2" fmla="*/ 377 w 10353"/>
              <a:gd name="connsiteY2" fmla="*/ 358 h 10174"/>
              <a:gd name="connsiteX3" fmla="*/ 3 w 10353"/>
              <a:gd name="connsiteY3" fmla="*/ 4949 h 10174"/>
              <a:gd name="connsiteX4" fmla="*/ 418 w 10353"/>
              <a:gd name="connsiteY4" fmla="*/ 9607 h 10174"/>
              <a:gd name="connsiteX5" fmla="*/ 5403 w 10353"/>
              <a:gd name="connsiteY5" fmla="*/ 10048 h 10174"/>
              <a:gd name="connsiteX6" fmla="*/ 9941 w 10353"/>
              <a:gd name="connsiteY6" fmla="*/ 9828 h 10174"/>
              <a:gd name="connsiteX7" fmla="*/ 10348 w 10353"/>
              <a:gd name="connsiteY7" fmla="*/ 5061 h 10174"/>
              <a:gd name="connsiteX8" fmla="*/ 9817 w 10353"/>
              <a:gd name="connsiteY8" fmla="*/ 466 h 10174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482 h 10190"/>
              <a:gd name="connsiteX1" fmla="*/ 5010 w 10353"/>
              <a:gd name="connsiteY1" fmla="*/ 125 h 10190"/>
              <a:gd name="connsiteX2" fmla="*/ 377 w 10353"/>
              <a:gd name="connsiteY2" fmla="*/ 374 h 10190"/>
              <a:gd name="connsiteX3" fmla="*/ 3 w 10353"/>
              <a:gd name="connsiteY3" fmla="*/ 4965 h 10190"/>
              <a:gd name="connsiteX4" fmla="*/ 418 w 10353"/>
              <a:gd name="connsiteY4" fmla="*/ 9623 h 10190"/>
              <a:gd name="connsiteX5" fmla="*/ 5403 w 10353"/>
              <a:gd name="connsiteY5" fmla="*/ 10064 h 10190"/>
              <a:gd name="connsiteX6" fmla="*/ 9941 w 10353"/>
              <a:gd name="connsiteY6" fmla="*/ 9844 h 10190"/>
              <a:gd name="connsiteX7" fmla="*/ 10348 w 10353"/>
              <a:gd name="connsiteY7" fmla="*/ 5077 h 10190"/>
              <a:gd name="connsiteX8" fmla="*/ 9817 w 10353"/>
              <a:gd name="connsiteY8" fmla="*/ 482 h 10190"/>
              <a:gd name="connsiteX0" fmla="*/ 9815 w 10351"/>
              <a:gd name="connsiteY0" fmla="*/ 495 h 10203"/>
              <a:gd name="connsiteX1" fmla="*/ 5008 w 10351"/>
              <a:gd name="connsiteY1" fmla="*/ 138 h 10203"/>
              <a:gd name="connsiteX2" fmla="*/ 420 w 10351"/>
              <a:gd name="connsiteY2" fmla="*/ 366 h 10203"/>
              <a:gd name="connsiteX3" fmla="*/ 1 w 10351"/>
              <a:gd name="connsiteY3" fmla="*/ 4978 h 10203"/>
              <a:gd name="connsiteX4" fmla="*/ 416 w 10351"/>
              <a:gd name="connsiteY4" fmla="*/ 9636 h 10203"/>
              <a:gd name="connsiteX5" fmla="*/ 5401 w 10351"/>
              <a:gd name="connsiteY5" fmla="*/ 10077 h 10203"/>
              <a:gd name="connsiteX6" fmla="*/ 9939 w 10351"/>
              <a:gd name="connsiteY6" fmla="*/ 9857 h 10203"/>
              <a:gd name="connsiteX7" fmla="*/ 10346 w 10351"/>
              <a:gd name="connsiteY7" fmla="*/ 5090 h 10203"/>
              <a:gd name="connsiteX8" fmla="*/ 9815 w 10351"/>
              <a:gd name="connsiteY8" fmla="*/ 495 h 10203"/>
              <a:gd name="connsiteX0" fmla="*/ 9816 w 10352"/>
              <a:gd name="connsiteY0" fmla="*/ 495 h 10203"/>
              <a:gd name="connsiteX1" fmla="*/ 5009 w 10352"/>
              <a:gd name="connsiteY1" fmla="*/ 138 h 10203"/>
              <a:gd name="connsiteX2" fmla="*/ 421 w 10352"/>
              <a:gd name="connsiteY2" fmla="*/ 366 h 10203"/>
              <a:gd name="connsiteX3" fmla="*/ 2 w 10352"/>
              <a:gd name="connsiteY3" fmla="*/ 4978 h 10203"/>
              <a:gd name="connsiteX4" fmla="*/ 417 w 10352"/>
              <a:gd name="connsiteY4" fmla="*/ 9636 h 10203"/>
              <a:gd name="connsiteX5" fmla="*/ 5402 w 10352"/>
              <a:gd name="connsiteY5" fmla="*/ 10077 h 10203"/>
              <a:gd name="connsiteX6" fmla="*/ 9940 w 10352"/>
              <a:gd name="connsiteY6" fmla="*/ 9857 h 10203"/>
              <a:gd name="connsiteX7" fmla="*/ 10347 w 10352"/>
              <a:gd name="connsiteY7" fmla="*/ 5090 h 10203"/>
              <a:gd name="connsiteX8" fmla="*/ 9816 w 10352"/>
              <a:gd name="connsiteY8" fmla="*/ 495 h 10203"/>
              <a:gd name="connsiteX0" fmla="*/ 9818 w 10354"/>
              <a:gd name="connsiteY0" fmla="*/ 495 h 10198"/>
              <a:gd name="connsiteX1" fmla="*/ 5011 w 10354"/>
              <a:gd name="connsiteY1" fmla="*/ 138 h 10198"/>
              <a:gd name="connsiteX2" fmla="*/ 423 w 10354"/>
              <a:gd name="connsiteY2" fmla="*/ 366 h 10198"/>
              <a:gd name="connsiteX3" fmla="*/ 4 w 10354"/>
              <a:gd name="connsiteY3" fmla="*/ 4978 h 10198"/>
              <a:gd name="connsiteX4" fmla="*/ 385 w 10354"/>
              <a:gd name="connsiteY4" fmla="*/ 9572 h 10198"/>
              <a:gd name="connsiteX5" fmla="*/ 5404 w 10354"/>
              <a:gd name="connsiteY5" fmla="*/ 10077 h 10198"/>
              <a:gd name="connsiteX6" fmla="*/ 9942 w 10354"/>
              <a:gd name="connsiteY6" fmla="*/ 9857 h 10198"/>
              <a:gd name="connsiteX7" fmla="*/ 10349 w 10354"/>
              <a:gd name="connsiteY7" fmla="*/ 5090 h 10198"/>
              <a:gd name="connsiteX8" fmla="*/ 9818 w 10354"/>
              <a:gd name="connsiteY8" fmla="*/ 495 h 10198"/>
              <a:gd name="connsiteX0" fmla="*/ 9823 w 10359"/>
              <a:gd name="connsiteY0" fmla="*/ 495 h 10257"/>
              <a:gd name="connsiteX1" fmla="*/ 5016 w 10359"/>
              <a:gd name="connsiteY1" fmla="*/ 138 h 10257"/>
              <a:gd name="connsiteX2" fmla="*/ 428 w 10359"/>
              <a:gd name="connsiteY2" fmla="*/ 366 h 10257"/>
              <a:gd name="connsiteX3" fmla="*/ 9 w 10359"/>
              <a:gd name="connsiteY3" fmla="*/ 4978 h 10257"/>
              <a:gd name="connsiteX4" fmla="*/ 367 w 10359"/>
              <a:gd name="connsiteY4" fmla="*/ 9722 h 10257"/>
              <a:gd name="connsiteX5" fmla="*/ 5409 w 10359"/>
              <a:gd name="connsiteY5" fmla="*/ 10077 h 10257"/>
              <a:gd name="connsiteX6" fmla="*/ 9947 w 10359"/>
              <a:gd name="connsiteY6" fmla="*/ 9857 h 10257"/>
              <a:gd name="connsiteX7" fmla="*/ 10354 w 10359"/>
              <a:gd name="connsiteY7" fmla="*/ 5090 h 10257"/>
              <a:gd name="connsiteX8" fmla="*/ 9823 w 10359"/>
              <a:gd name="connsiteY8" fmla="*/ 495 h 10257"/>
              <a:gd name="connsiteX0" fmla="*/ 9817 w 10353"/>
              <a:gd name="connsiteY0" fmla="*/ 495 h 10285"/>
              <a:gd name="connsiteX1" fmla="*/ 5010 w 10353"/>
              <a:gd name="connsiteY1" fmla="*/ 138 h 10285"/>
              <a:gd name="connsiteX2" fmla="*/ 422 w 10353"/>
              <a:gd name="connsiteY2" fmla="*/ 366 h 10285"/>
              <a:gd name="connsiteX3" fmla="*/ 3 w 10353"/>
              <a:gd name="connsiteY3" fmla="*/ 4978 h 10285"/>
              <a:gd name="connsiteX4" fmla="*/ 395 w 10353"/>
              <a:gd name="connsiteY4" fmla="*/ 9765 h 10285"/>
              <a:gd name="connsiteX5" fmla="*/ 5403 w 10353"/>
              <a:gd name="connsiteY5" fmla="*/ 10077 h 10285"/>
              <a:gd name="connsiteX6" fmla="*/ 9941 w 10353"/>
              <a:gd name="connsiteY6" fmla="*/ 9857 h 10285"/>
              <a:gd name="connsiteX7" fmla="*/ 10348 w 10353"/>
              <a:gd name="connsiteY7" fmla="*/ 5090 h 10285"/>
              <a:gd name="connsiteX8" fmla="*/ 9817 w 10353"/>
              <a:gd name="connsiteY8" fmla="*/ 495 h 10285"/>
              <a:gd name="connsiteX0" fmla="*/ 9817 w 10353"/>
              <a:gd name="connsiteY0" fmla="*/ 495 h 10223"/>
              <a:gd name="connsiteX1" fmla="*/ 5010 w 10353"/>
              <a:gd name="connsiteY1" fmla="*/ 138 h 10223"/>
              <a:gd name="connsiteX2" fmla="*/ 422 w 10353"/>
              <a:gd name="connsiteY2" fmla="*/ 366 h 10223"/>
              <a:gd name="connsiteX3" fmla="*/ 3 w 10353"/>
              <a:gd name="connsiteY3" fmla="*/ 4978 h 10223"/>
              <a:gd name="connsiteX4" fmla="*/ 395 w 10353"/>
              <a:gd name="connsiteY4" fmla="*/ 9765 h 10223"/>
              <a:gd name="connsiteX5" fmla="*/ 5403 w 10353"/>
              <a:gd name="connsiteY5" fmla="*/ 10077 h 10223"/>
              <a:gd name="connsiteX6" fmla="*/ 9941 w 10353"/>
              <a:gd name="connsiteY6" fmla="*/ 9857 h 10223"/>
              <a:gd name="connsiteX7" fmla="*/ 10348 w 10353"/>
              <a:gd name="connsiteY7" fmla="*/ 5090 h 10223"/>
              <a:gd name="connsiteX8" fmla="*/ 9817 w 10353"/>
              <a:gd name="connsiteY8" fmla="*/ 495 h 10223"/>
              <a:gd name="connsiteX0" fmla="*/ 9818 w 10354"/>
              <a:gd name="connsiteY0" fmla="*/ 495 h 10209"/>
              <a:gd name="connsiteX1" fmla="*/ 5011 w 10354"/>
              <a:gd name="connsiteY1" fmla="*/ 138 h 10209"/>
              <a:gd name="connsiteX2" fmla="*/ 423 w 10354"/>
              <a:gd name="connsiteY2" fmla="*/ 366 h 10209"/>
              <a:gd name="connsiteX3" fmla="*/ 4 w 10354"/>
              <a:gd name="connsiteY3" fmla="*/ 4978 h 10209"/>
              <a:gd name="connsiteX4" fmla="*/ 385 w 10354"/>
              <a:gd name="connsiteY4" fmla="*/ 9744 h 10209"/>
              <a:gd name="connsiteX5" fmla="*/ 5404 w 10354"/>
              <a:gd name="connsiteY5" fmla="*/ 10077 h 10209"/>
              <a:gd name="connsiteX6" fmla="*/ 9942 w 10354"/>
              <a:gd name="connsiteY6" fmla="*/ 9857 h 10209"/>
              <a:gd name="connsiteX7" fmla="*/ 10349 w 10354"/>
              <a:gd name="connsiteY7" fmla="*/ 5090 h 10209"/>
              <a:gd name="connsiteX8" fmla="*/ 9818 w 10354"/>
              <a:gd name="connsiteY8" fmla="*/ 495 h 10209"/>
              <a:gd name="connsiteX0" fmla="*/ 9782 w 10318"/>
              <a:gd name="connsiteY0" fmla="*/ 495 h 10209"/>
              <a:gd name="connsiteX1" fmla="*/ 4975 w 10318"/>
              <a:gd name="connsiteY1" fmla="*/ 138 h 10209"/>
              <a:gd name="connsiteX2" fmla="*/ 387 w 10318"/>
              <a:gd name="connsiteY2" fmla="*/ 366 h 10209"/>
              <a:gd name="connsiteX3" fmla="*/ 13 w 10318"/>
              <a:gd name="connsiteY3" fmla="*/ 4958 h 10209"/>
              <a:gd name="connsiteX4" fmla="*/ 349 w 10318"/>
              <a:gd name="connsiteY4" fmla="*/ 9744 h 10209"/>
              <a:gd name="connsiteX5" fmla="*/ 5368 w 10318"/>
              <a:gd name="connsiteY5" fmla="*/ 10077 h 10209"/>
              <a:gd name="connsiteX6" fmla="*/ 9906 w 10318"/>
              <a:gd name="connsiteY6" fmla="*/ 9857 h 10209"/>
              <a:gd name="connsiteX7" fmla="*/ 10313 w 10318"/>
              <a:gd name="connsiteY7" fmla="*/ 5090 h 10209"/>
              <a:gd name="connsiteX8" fmla="*/ 9782 w 10318"/>
              <a:gd name="connsiteY8" fmla="*/ 495 h 10209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36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10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231"/>
              <a:gd name="connsiteX1" fmla="*/ 4972 w 10315"/>
              <a:gd name="connsiteY1" fmla="*/ 138 h 10231"/>
              <a:gd name="connsiteX2" fmla="*/ 384 w 10315"/>
              <a:gd name="connsiteY2" fmla="*/ 366 h 10231"/>
              <a:gd name="connsiteX3" fmla="*/ 10 w 10315"/>
              <a:gd name="connsiteY3" fmla="*/ 4958 h 10231"/>
              <a:gd name="connsiteX4" fmla="*/ 369 w 10315"/>
              <a:gd name="connsiteY4" fmla="*/ 9586 h 10231"/>
              <a:gd name="connsiteX5" fmla="*/ 5105 w 10315"/>
              <a:gd name="connsiteY5" fmla="*/ 10077 h 10231"/>
              <a:gd name="connsiteX6" fmla="*/ 9903 w 10315"/>
              <a:gd name="connsiteY6" fmla="*/ 9857 h 10231"/>
              <a:gd name="connsiteX7" fmla="*/ 10310 w 10315"/>
              <a:gd name="connsiteY7" fmla="*/ 5090 h 10231"/>
              <a:gd name="connsiteX8" fmla="*/ 9779 w 10315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384 w 10310"/>
              <a:gd name="connsiteY2" fmla="*/ 366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71 h 10207"/>
              <a:gd name="connsiteX1" fmla="*/ 4972 w 10310"/>
              <a:gd name="connsiteY1" fmla="*/ 114 h 10207"/>
              <a:gd name="connsiteX2" fmla="*/ 441 w 10310"/>
              <a:gd name="connsiteY2" fmla="*/ 381 h 10207"/>
              <a:gd name="connsiteX3" fmla="*/ 10 w 10310"/>
              <a:gd name="connsiteY3" fmla="*/ 4934 h 10207"/>
              <a:gd name="connsiteX4" fmla="*/ 369 w 10310"/>
              <a:gd name="connsiteY4" fmla="*/ 9562 h 10207"/>
              <a:gd name="connsiteX5" fmla="*/ 5105 w 10310"/>
              <a:gd name="connsiteY5" fmla="*/ 10053 h 10207"/>
              <a:gd name="connsiteX6" fmla="*/ 9812 w 10310"/>
              <a:gd name="connsiteY6" fmla="*/ 9833 h 10207"/>
              <a:gd name="connsiteX7" fmla="*/ 10310 w 10310"/>
              <a:gd name="connsiteY7" fmla="*/ 5066 h 10207"/>
              <a:gd name="connsiteX8" fmla="*/ 9779 w 10310"/>
              <a:gd name="connsiteY8" fmla="*/ 471 h 10207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88 w 10319"/>
              <a:gd name="connsiteY0" fmla="*/ 495 h 10231"/>
              <a:gd name="connsiteX1" fmla="*/ 4981 w 10319"/>
              <a:gd name="connsiteY1" fmla="*/ 138 h 10231"/>
              <a:gd name="connsiteX2" fmla="*/ 450 w 10319"/>
              <a:gd name="connsiteY2" fmla="*/ 405 h 10231"/>
              <a:gd name="connsiteX3" fmla="*/ 8 w 10319"/>
              <a:gd name="connsiteY3" fmla="*/ 4780 h 10231"/>
              <a:gd name="connsiteX4" fmla="*/ 378 w 10319"/>
              <a:gd name="connsiteY4" fmla="*/ 9586 h 10231"/>
              <a:gd name="connsiteX5" fmla="*/ 5114 w 10319"/>
              <a:gd name="connsiteY5" fmla="*/ 10077 h 10231"/>
              <a:gd name="connsiteX6" fmla="*/ 9821 w 10319"/>
              <a:gd name="connsiteY6" fmla="*/ 9857 h 10231"/>
              <a:gd name="connsiteX7" fmla="*/ 10319 w 10319"/>
              <a:gd name="connsiteY7" fmla="*/ 5090 h 10231"/>
              <a:gd name="connsiteX8" fmla="*/ 9788 w 10319"/>
              <a:gd name="connsiteY8" fmla="*/ 495 h 10231"/>
              <a:gd name="connsiteX0" fmla="*/ 9790 w 10321"/>
              <a:gd name="connsiteY0" fmla="*/ 495 h 10231"/>
              <a:gd name="connsiteX1" fmla="*/ 4983 w 10321"/>
              <a:gd name="connsiteY1" fmla="*/ 138 h 10231"/>
              <a:gd name="connsiteX2" fmla="*/ 452 w 10321"/>
              <a:gd name="connsiteY2" fmla="*/ 405 h 10231"/>
              <a:gd name="connsiteX3" fmla="*/ 10 w 10321"/>
              <a:gd name="connsiteY3" fmla="*/ 4780 h 10231"/>
              <a:gd name="connsiteX4" fmla="*/ 380 w 10321"/>
              <a:gd name="connsiteY4" fmla="*/ 9586 h 10231"/>
              <a:gd name="connsiteX5" fmla="*/ 5116 w 10321"/>
              <a:gd name="connsiteY5" fmla="*/ 10077 h 10231"/>
              <a:gd name="connsiteX6" fmla="*/ 9823 w 10321"/>
              <a:gd name="connsiteY6" fmla="*/ 9857 h 10231"/>
              <a:gd name="connsiteX7" fmla="*/ 10321 w 10321"/>
              <a:gd name="connsiteY7" fmla="*/ 5090 h 10231"/>
              <a:gd name="connsiteX8" fmla="*/ 9790 w 10321"/>
              <a:gd name="connsiteY8" fmla="*/ 495 h 10231"/>
              <a:gd name="connsiteX0" fmla="*/ 9707 w 10321"/>
              <a:gd name="connsiteY0" fmla="*/ 365 h 10316"/>
              <a:gd name="connsiteX1" fmla="*/ 4983 w 10321"/>
              <a:gd name="connsiteY1" fmla="*/ 223 h 10316"/>
              <a:gd name="connsiteX2" fmla="*/ 452 w 10321"/>
              <a:gd name="connsiteY2" fmla="*/ 490 h 10316"/>
              <a:gd name="connsiteX3" fmla="*/ 10 w 10321"/>
              <a:gd name="connsiteY3" fmla="*/ 4865 h 10316"/>
              <a:gd name="connsiteX4" fmla="*/ 380 w 10321"/>
              <a:gd name="connsiteY4" fmla="*/ 9671 h 10316"/>
              <a:gd name="connsiteX5" fmla="*/ 5116 w 10321"/>
              <a:gd name="connsiteY5" fmla="*/ 10162 h 10316"/>
              <a:gd name="connsiteX6" fmla="*/ 9823 w 10321"/>
              <a:gd name="connsiteY6" fmla="*/ 9942 h 10316"/>
              <a:gd name="connsiteX7" fmla="*/ 10321 w 10321"/>
              <a:gd name="connsiteY7" fmla="*/ 5175 h 10316"/>
              <a:gd name="connsiteX8" fmla="*/ 9707 w 10321"/>
              <a:gd name="connsiteY8" fmla="*/ 365 h 10316"/>
              <a:gd name="connsiteX0" fmla="*/ 9707 w 10327"/>
              <a:gd name="connsiteY0" fmla="*/ 365 h 10327"/>
              <a:gd name="connsiteX1" fmla="*/ 4983 w 10327"/>
              <a:gd name="connsiteY1" fmla="*/ 223 h 10327"/>
              <a:gd name="connsiteX2" fmla="*/ 452 w 10327"/>
              <a:gd name="connsiteY2" fmla="*/ 490 h 10327"/>
              <a:gd name="connsiteX3" fmla="*/ 10 w 10327"/>
              <a:gd name="connsiteY3" fmla="*/ 4865 h 10327"/>
              <a:gd name="connsiteX4" fmla="*/ 380 w 10327"/>
              <a:gd name="connsiteY4" fmla="*/ 9671 h 10327"/>
              <a:gd name="connsiteX5" fmla="*/ 5116 w 10327"/>
              <a:gd name="connsiteY5" fmla="*/ 10162 h 10327"/>
              <a:gd name="connsiteX6" fmla="*/ 9918 w 10327"/>
              <a:gd name="connsiteY6" fmla="*/ 9749 h 10327"/>
              <a:gd name="connsiteX7" fmla="*/ 10321 w 10327"/>
              <a:gd name="connsiteY7" fmla="*/ 5175 h 10327"/>
              <a:gd name="connsiteX8" fmla="*/ 9707 w 10327"/>
              <a:gd name="connsiteY8" fmla="*/ 365 h 10327"/>
              <a:gd name="connsiteX0" fmla="*/ 9707 w 10327"/>
              <a:gd name="connsiteY0" fmla="*/ 365 h 10265"/>
              <a:gd name="connsiteX1" fmla="*/ 4983 w 10327"/>
              <a:gd name="connsiteY1" fmla="*/ 223 h 10265"/>
              <a:gd name="connsiteX2" fmla="*/ 452 w 10327"/>
              <a:gd name="connsiteY2" fmla="*/ 490 h 10265"/>
              <a:gd name="connsiteX3" fmla="*/ 10 w 10327"/>
              <a:gd name="connsiteY3" fmla="*/ 4865 h 10265"/>
              <a:gd name="connsiteX4" fmla="*/ 380 w 10327"/>
              <a:gd name="connsiteY4" fmla="*/ 9671 h 10265"/>
              <a:gd name="connsiteX5" fmla="*/ 5188 w 10327"/>
              <a:gd name="connsiteY5" fmla="*/ 10012 h 10265"/>
              <a:gd name="connsiteX6" fmla="*/ 9918 w 10327"/>
              <a:gd name="connsiteY6" fmla="*/ 9749 h 10265"/>
              <a:gd name="connsiteX7" fmla="*/ 10321 w 10327"/>
              <a:gd name="connsiteY7" fmla="*/ 5175 h 10265"/>
              <a:gd name="connsiteX8" fmla="*/ 9707 w 10327"/>
              <a:gd name="connsiteY8" fmla="*/ 365 h 10265"/>
              <a:gd name="connsiteX0" fmla="*/ 9710 w 10330"/>
              <a:gd name="connsiteY0" fmla="*/ 365 h 10251"/>
              <a:gd name="connsiteX1" fmla="*/ 4986 w 10330"/>
              <a:gd name="connsiteY1" fmla="*/ 223 h 10251"/>
              <a:gd name="connsiteX2" fmla="*/ 455 w 10330"/>
              <a:gd name="connsiteY2" fmla="*/ 490 h 10251"/>
              <a:gd name="connsiteX3" fmla="*/ 13 w 10330"/>
              <a:gd name="connsiteY3" fmla="*/ 4865 h 10251"/>
              <a:gd name="connsiteX4" fmla="*/ 562 w 10330"/>
              <a:gd name="connsiteY4" fmla="*/ 9650 h 10251"/>
              <a:gd name="connsiteX5" fmla="*/ 5191 w 10330"/>
              <a:gd name="connsiteY5" fmla="*/ 10012 h 10251"/>
              <a:gd name="connsiteX6" fmla="*/ 9921 w 10330"/>
              <a:gd name="connsiteY6" fmla="*/ 9749 h 10251"/>
              <a:gd name="connsiteX7" fmla="*/ 10324 w 10330"/>
              <a:gd name="connsiteY7" fmla="*/ 5175 h 10251"/>
              <a:gd name="connsiteX8" fmla="*/ 9710 w 10330"/>
              <a:gd name="connsiteY8" fmla="*/ 365 h 10251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2 w 10332"/>
              <a:gd name="connsiteY0" fmla="*/ 365 h 10317"/>
              <a:gd name="connsiteX1" fmla="*/ 4988 w 10332"/>
              <a:gd name="connsiteY1" fmla="*/ 223 h 10317"/>
              <a:gd name="connsiteX2" fmla="*/ 457 w 10332"/>
              <a:gd name="connsiteY2" fmla="*/ 490 h 10317"/>
              <a:gd name="connsiteX3" fmla="*/ 15 w 10332"/>
              <a:gd name="connsiteY3" fmla="*/ 4865 h 10317"/>
              <a:gd name="connsiteX4" fmla="*/ 588 w 10332"/>
              <a:gd name="connsiteY4" fmla="*/ 9929 h 10317"/>
              <a:gd name="connsiteX5" fmla="*/ 5193 w 10332"/>
              <a:gd name="connsiteY5" fmla="*/ 10012 h 10317"/>
              <a:gd name="connsiteX6" fmla="*/ 9923 w 10332"/>
              <a:gd name="connsiteY6" fmla="*/ 9749 h 10317"/>
              <a:gd name="connsiteX7" fmla="*/ 10326 w 10332"/>
              <a:gd name="connsiteY7" fmla="*/ 5175 h 10317"/>
              <a:gd name="connsiteX8" fmla="*/ 9712 w 10332"/>
              <a:gd name="connsiteY8" fmla="*/ 365 h 10317"/>
              <a:gd name="connsiteX0" fmla="*/ 9712 w 10332"/>
              <a:gd name="connsiteY0" fmla="*/ 365 h 10185"/>
              <a:gd name="connsiteX1" fmla="*/ 4988 w 10332"/>
              <a:gd name="connsiteY1" fmla="*/ 223 h 10185"/>
              <a:gd name="connsiteX2" fmla="*/ 457 w 10332"/>
              <a:gd name="connsiteY2" fmla="*/ 490 h 10185"/>
              <a:gd name="connsiteX3" fmla="*/ 15 w 10332"/>
              <a:gd name="connsiteY3" fmla="*/ 4865 h 10185"/>
              <a:gd name="connsiteX4" fmla="*/ 588 w 10332"/>
              <a:gd name="connsiteY4" fmla="*/ 9929 h 10185"/>
              <a:gd name="connsiteX5" fmla="*/ 5193 w 10332"/>
              <a:gd name="connsiteY5" fmla="*/ 10012 h 10185"/>
              <a:gd name="connsiteX6" fmla="*/ 9923 w 10332"/>
              <a:gd name="connsiteY6" fmla="*/ 9749 h 10185"/>
              <a:gd name="connsiteX7" fmla="*/ 10326 w 10332"/>
              <a:gd name="connsiteY7" fmla="*/ 5175 h 10185"/>
              <a:gd name="connsiteX8" fmla="*/ 9712 w 10332"/>
              <a:gd name="connsiteY8" fmla="*/ 365 h 10185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267"/>
              <a:gd name="connsiteY0" fmla="*/ 365 h 10183"/>
              <a:gd name="connsiteX1" fmla="*/ 4988 w 10267"/>
              <a:gd name="connsiteY1" fmla="*/ 223 h 10183"/>
              <a:gd name="connsiteX2" fmla="*/ 457 w 10267"/>
              <a:gd name="connsiteY2" fmla="*/ 490 h 10183"/>
              <a:gd name="connsiteX3" fmla="*/ 15 w 10267"/>
              <a:gd name="connsiteY3" fmla="*/ 4865 h 10183"/>
              <a:gd name="connsiteX4" fmla="*/ 588 w 10267"/>
              <a:gd name="connsiteY4" fmla="*/ 9929 h 10183"/>
              <a:gd name="connsiteX5" fmla="*/ 5193 w 10267"/>
              <a:gd name="connsiteY5" fmla="*/ 10012 h 10183"/>
              <a:gd name="connsiteX6" fmla="*/ 9792 w 10267"/>
              <a:gd name="connsiteY6" fmla="*/ 9792 h 10183"/>
              <a:gd name="connsiteX7" fmla="*/ 10266 w 10267"/>
              <a:gd name="connsiteY7" fmla="*/ 5175 h 10183"/>
              <a:gd name="connsiteX8" fmla="*/ 9712 w 10267"/>
              <a:gd name="connsiteY8" fmla="*/ 365 h 10183"/>
              <a:gd name="connsiteX0" fmla="*/ 9712 w 10288"/>
              <a:gd name="connsiteY0" fmla="*/ 365 h 10186"/>
              <a:gd name="connsiteX1" fmla="*/ 4988 w 10288"/>
              <a:gd name="connsiteY1" fmla="*/ 223 h 10186"/>
              <a:gd name="connsiteX2" fmla="*/ 457 w 10288"/>
              <a:gd name="connsiteY2" fmla="*/ 490 h 10186"/>
              <a:gd name="connsiteX3" fmla="*/ 15 w 10288"/>
              <a:gd name="connsiteY3" fmla="*/ 4865 h 10186"/>
              <a:gd name="connsiteX4" fmla="*/ 588 w 10288"/>
              <a:gd name="connsiteY4" fmla="*/ 9929 h 10186"/>
              <a:gd name="connsiteX5" fmla="*/ 5193 w 10288"/>
              <a:gd name="connsiteY5" fmla="*/ 10012 h 10186"/>
              <a:gd name="connsiteX6" fmla="*/ 9935 w 10288"/>
              <a:gd name="connsiteY6" fmla="*/ 9728 h 10186"/>
              <a:gd name="connsiteX7" fmla="*/ 10266 w 10288"/>
              <a:gd name="connsiteY7" fmla="*/ 5175 h 10186"/>
              <a:gd name="connsiteX8" fmla="*/ 9712 w 10288"/>
              <a:gd name="connsiteY8" fmla="*/ 365 h 10186"/>
              <a:gd name="connsiteX0" fmla="*/ 9712 w 10288"/>
              <a:gd name="connsiteY0" fmla="*/ 435 h 10256"/>
              <a:gd name="connsiteX1" fmla="*/ 4988 w 10288"/>
              <a:gd name="connsiteY1" fmla="*/ 100 h 10256"/>
              <a:gd name="connsiteX2" fmla="*/ 457 w 10288"/>
              <a:gd name="connsiteY2" fmla="*/ 560 h 10256"/>
              <a:gd name="connsiteX3" fmla="*/ 15 w 10288"/>
              <a:gd name="connsiteY3" fmla="*/ 4935 h 10256"/>
              <a:gd name="connsiteX4" fmla="*/ 588 w 10288"/>
              <a:gd name="connsiteY4" fmla="*/ 9999 h 10256"/>
              <a:gd name="connsiteX5" fmla="*/ 5193 w 10288"/>
              <a:gd name="connsiteY5" fmla="*/ 10082 h 10256"/>
              <a:gd name="connsiteX6" fmla="*/ 9935 w 10288"/>
              <a:gd name="connsiteY6" fmla="*/ 9798 h 10256"/>
              <a:gd name="connsiteX7" fmla="*/ 10266 w 10288"/>
              <a:gd name="connsiteY7" fmla="*/ 5245 h 10256"/>
              <a:gd name="connsiteX8" fmla="*/ 9712 w 10288"/>
              <a:gd name="connsiteY8" fmla="*/ 435 h 10256"/>
              <a:gd name="connsiteX0" fmla="*/ 9749 w 10325"/>
              <a:gd name="connsiteY0" fmla="*/ 435 h 10256"/>
              <a:gd name="connsiteX1" fmla="*/ 5025 w 10325"/>
              <a:gd name="connsiteY1" fmla="*/ 100 h 10256"/>
              <a:gd name="connsiteX2" fmla="*/ 387 w 10325"/>
              <a:gd name="connsiteY2" fmla="*/ 431 h 10256"/>
              <a:gd name="connsiteX3" fmla="*/ 52 w 10325"/>
              <a:gd name="connsiteY3" fmla="*/ 4935 h 10256"/>
              <a:gd name="connsiteX4" fmla="*/ 625 w 10325"/>
              <a:gd name="connsiteY4" fmla="*/ 9999 h 10256"/>
              <a:gd name="connsiteX5" fmla="*/ 5230 w 10325"/>
              <a:gd name="connsiteY5" fmla="*/ 10082 h 10256"/>
              <a:gd name="connsiteX6" fmla="*/ 9972 w 10325"/>
              <a:gd name="connsiteY6" fmla="*/ 9798 h 10256"/>
              <a:gd name="connsiteX7" fmla="*/ 10303 w 10325"/>
              <a:gd name="connsiteY7" fmla="*/ 5245 h 10256"/>
              <a:gd name="connsiteX8" fmla="*/ 9749 w 10325"/>
              <a:gd name="connsiteY8" fmla="*/ 435 h 10256"/>
              <a:gd name="connsiteX0" fmla="*/ 9821 w 10325"/>
              <a:gd name="connsiteY0" fmla="*/ 401 h 10308"/>
              <a:gd name="connsiteX1" fmla="*/ 5025 w 10325"/>
              <a:gd name="connsiteY1" fmla="*/ 152 h 10308"/>
              <a:gd name="connsiteX2" fmla="*/ 387 w 10325"/>
              <a:gd name="connsiteY2" fmla="*/ 483 h 10308"/>
              <a:gd name="connsiteX3" fmla="*/ 52 w 10325"/>
              <a:gd name="connsiteY3" fmla="*/ 4987 h 10308"/>
              <a:gd name="connsiteX4" fmla="*/ 625 w 10325"/>
              <a:gd name="connsiteY4" fmla="*/ 10051 h 10308"/>
              <a:gd name="connsiteX5" fmla="*/ 5230 w 10325"/>
              <a:gd name="connsiteY5" fmla="*/ 10134 h 10308"/>
              <a:gd name="connsiteX6" fmla="*/ 9972 w 10325"/>
              <a:gd name="connsiteY6" fmla="*/ 9850 h 10308"/>
              <a:gd name="connsiteX7" fmla="*/ 10303 w 10325"/>
              <a:gd name="connsiteY7" fmla="*/ 5297 h 10308"/>
              <a:gd name="connsiteX8" fmla="*/ 9821 w 10325"/>
              <a:gd name="connsiteY8" fmla="*/ 401 h 10308"/>
              <a:gd name="connsiteX0" fmla="*/ 9821 w 10325"/>
              <a:gd name="connsiteY0" fmla="*/ 444 h 10351"/>
              <a:gd name="connsiteX1" fmla="*/ 5120 w 10325"/>
              <a:gd name="connsiteY1" fmla="*/ 88 h 10351"/>
              <a:gd name="connsiteX2" fmla="*/ 387 w 10325"/>
              <a:gd name="connsiteY2" fmla="*/ 526 h 10351"/>
              <a:gd name="connsiteX3" fmla="*/ 52 w 10325"/>
              <a:gd name="connsiteY3" fmla="*/ 5030 h 10351"/>
              <a:gd name="connsiteX4" fmla="*/ 625 w 10325"/>
              <a:gd name="connsiteY4" fmla="*/ 10094 h 10351"/>
              <a:gd name="connsiteX5" fmla="*/ 5230 w 10325"/>
              <a:gd name="connsiteY5" fmla="*/ 10177 h 10351"/>
              <a:gd name="connsiteX6" fmla="*/ 9972 w 10325"/>
              <a:gd name="connsiteY6" fmla="*/ 9893 h 10351"/>
              <a:gd name="connsiteX7" fmla="*/ 10303 w 10325"/>
              <a:gd name="connsiteY7" fmla="*/ 5340 h 10351"/>
              <a:gd name="connsiteX8" fmla="*/ 9821 w 10325"/>
              <a:gd name="connsiteY8" fmla="*/ 444 h 10351"/>
              <a:gd name="connsiteX0" fmla="*/ 9939 w 10443"/>
              <a:gd name="connsiteY0" fmla="*/ 444 h 10504"/>
              <a:gd name="connsiteX1" fmla="*/ 5238 w 10443"/>
              <a:gd name="connsiteY1" fmla="*/ 88 h 10504"/>
              <a:gd name="connsiteX2" fmla="*/ 505 w 10443"/>
              <a:gd name="connsiteY2" fmla="*/ 526 h 10504"/>
              <a:gd name="connsiteX3" fmla="*/ 15 w 10443"/>
              <a:gd name="connsiteY3" fmla="*/ 5051 h 10504"/>
              <a:gd name="connsiteX4" fmla="*/ 743 w 10443"/>
              <a:gd name="connsiteY4" fmla="*/ 10094 h 10504"/>
              <a:gd name="connsiteX5" fmla="*/ 5348 w 10443"/>
              <a:gd name="connsiteY5" fmla="*/ 10177 h 10504"/>
              <a:gd name="connsiteX6" fmla="*/ 10090 w 10443"/>
              <a:gd name="connsiteY6" fmla="*/ 9893 h 10504"/>
              <a:gd name="connsiteX7" fmla="*/ 10421 w 10443"/>
              <a:gd name="connsiteY7" fmla="*/ 5340 h 10504"/>
              <a:gd name="connsiteX8" fmla="*/ 9939 w 10443"/>
              <a:gd name="connsiteY8" fmla="*/ 444 h 10504"/>
              <a:gd name="connsiteX0" fmla="*/ 9989 w 10493"/>
              <a:gd name="connsiteY0" fmla="*/ 444 h 10473"/>
              <a:gd name="connsiteX1" fmla="*/ 5288 w 10493"/>
              <a:gd name="connsiteY1" fmla="*/ 88 h 10473"/>
              <a:gd name="connsiteX2" fmla="*/ 555 w 10493"/>
              <a:gd name="connsiteY2" fmla="*/ 526 h 10473"/>
              <a:gd name="connsiteX3" fmla="*/ 65 w 10493"/>
              <a:gd name="connsiteY3" fmla="*/ 5051 h 10473"/>
              <a:gd name="connsiteX4" fmla="*/ 602 w 10493"/>
              <a:gd name="connsiteY4" fmla="*/ 10051 h 10473"/>
              <a:gd name="connsiteX5" fmla="*/ 5398 w 10493"/>
              <a:gd name="connsiteY5" fmla="*/ 10177 h 10473"/>
              <a:gd name="connsiteX6" fmla="*/ 10140 w 10493"/>
              <a:gd name="connsiteY6" fmla="*/ 9893 h 10473"/>
              <a:gd name="connsiteX7" fmla="*/ 10471 w 10493"/>
              <a:gd name="connsiteY7" fmla="*/ 5340 h 10473"/>
              <a:gd name="connsiteX8" fmla="*/ 9989 w 10493"/>
              <a:gd name="connsiteY8" fmla="*/ 444 h 10473"/>
              <a:gd name="connsiteX0" fmla="*/ 9928 w 10432"/>
              <a:gd name="connsiteY0" fmla="*/ 444 h 10484"/>
              <a:gd name="connsiteX1" fmla="*/ 5227 w 10432"/>
              <a:gd name="connsiteY1" fmla="*/ 88 h 10484"/>
              <a:gd name="connsiteX2" fmla="*/ 494 w 10432"/>
              <a:gd name="connsiteY2" fmla="*/ 526 h 10484"/>
              <a:gd name="connsiteX3" fmla="*/ 4 w 10432"/>
              <a:gd name="connsiteY3" fmla="*/ 5051 h 10484"/>
              <a:gd name="connsiteX4" fmla="*/ 541 w 10432"/>
              <a:gd name="connsiteY4" fmla="*/ 10051 h 10484"/>
              <a:gd name="connsiteX5" fmla="*/ 5337 w 10432"/>
              <a:gd name="connsiteY5" fmla="*/ 10177 h 10484"/>
              <a:gd name="connsiteX6" fmla="*/ 10079 w 10432"/>
              <a:gd name="connsiteY6" fmla="*/ 9893 h 10484"/>
              <a:gd name="connsiteX7" fmla="*/ 10410 w 10432"/>
              <a:gd name="connsiteY7" fmla="*/ 5340 h 10484"/>
              <a:gd name="connsiteX8" fmla="*/ 9928 w 10432"/>
              <a:gd name="connsiteY8" fmla="*/ 444 h 10484"/>
              <a:gd name="connsiteX0" fmla="*/ 9988 w 10492"/>
              <a:gd name="connsiteY0" fmla="*/ 444 h 10557"/>
              <a:gd name="connsiteX1" fmla="*/ 5287 w 10492"/>
              <a:gd name="connsiteY1" fmla="*/ 88 h 10557"/>
              <a:gd name="connsiteX2" fmla="*/ 554 w 10492"/>
              <a:gd name="connsiteY2" fmla="*/ 526 h 10557"/>
              <a:gd name="connsiteX3" fmla="*/ 64 w 10492"/>
              <a:gd name="connsiteY3" fmla="*/ 5051 h 10557"/>
              <a:gd name="connsiteX4" fmla="*/ 601 w 10492"/>
              <a:gd name="connsiteY4" fmla="*/ 10051 h 10557"/>
              <a:gd name="connsiteX5" fmla="*/ 5385 w 10492"/>
              <a:gd name="connsiteY5" fmla="*/ 10370 h 10557"/>
              <a:gd name="connsiteX6" fmla="*/ 10139 w 10492"/>
              <a:gd name="connsiteY6" fmla="*/ 9893 h 10557"/>
              <a:gd name="connsiteX7" fmla="*/ 10470 w 10492"/>
              <a:gd name="connsiteY7" fmla="*/ 5340 h 10557"/>
              <a:gd name="connsiteX8" fmla="*/ 9988 w 10492"/>
              <a:gd name="connsiteY8" fmla="*/ 444 h 10557"/>
              <a:gd name="connsiteX0" fmla="*/ 9928 w 10432"/>
              <a:gd name="connsiteY0" fmla="*/ 444 h 10515"/>
              <a:gd name="connsiteX1" fmla="*/ 5227 w 10432"/>
              <a:gd name="connsiteY1" fmla="*/ 88 h 10515"/>
              <a:gd name="connsiteX2" fmla="*/ 494 w 10432"/>
              <a:gd name="connsiteY2" fmla="*/ 526 h 10515"/>
              <a:gd name="connsiteX3" fmla="*/ 4 w 10432"/>
              <a:gd name="connsiteY3" fmla="*/ 5051 h 10515"/>
              <a:gd name="connsiteX4" fmla="*/ 541 w 10432"/>
              <a:gd name="connsiteY4" fmla="*/ 10051 h 10515"/>
              <a:gd name="connsiteX5" fmla="*/ 5325 w 10432"/>
              <a:gd name="connsiteY5" fmla="*/ 10370 h 10515"/>
              <a:gd name="connsiteX6" fmla="*/ 10079 w 10432"/>
              <a:gd name="connsiteY6" fmla="*/ 9893 h 10515"/>
              <a:gd name="connsiteX7" fmla="*/ 10410 w 10432"/>
              <a:gd name="connsiteY7" fmla="*/ 5340 h 10515"/>
              <a:gd name="connsiteX8" fmla="*/ 9928 w 10432"/>
              <a:gd name="connsiteY8" fmla="*/ 444 h 10515"/>
              <a:gd name="connsiteX0" fmla="*/ 9934 w 10438"/>
              <a:gd name="connsiteY0" fmla="*/ 444 h 10584"/>
              <a:gd name="connsiteX1" fmla="*/ 5233 w 10438"/>
              <a:gd name="connsiteY1" fmla="*/ 88 h 10584"/>
              <a:gd name="connsiteX2" fmla="*/ 500 w 10438"/>
              <a:gd name="connsiteY2" fmla="*/ 526 h 10584"/>
              <a:gd name="connsiteX3" fmla="*/ 10 w 10438"/>
              <a:gd name="connsiteY3" fmla="*/ 5051 h 10584"/>
              <a:gd name="connsiteX4" fmla="*/ 666 w 10438"/>
              <a:gd name="connsiteY4" fmla="*/ 10158 h 10584"/>
              <a:gd name="connsiteX5" fmla="*/ 5331 w 10438"/>
              <a:gd name="connsiteY5" fmla="*/ 10370 h 10584"/>
              <a:gd name="connsiteX6" fmla="*/ 10085 w 10438"/>
              <a:gd name="connsiteY6" fmla="*/ 9893 h 10584"/>
              <a:gd name="connsiteX7" fmla="*/ 10416 w 10438"/>
              <a:gd name="connsiteY7" fmla="*/ 5340 h 10584"/>
              <a:gd name="connsiteX8" fmla="*/ 9934 w 10438"/>
              <a:gd name="connsiteY8" fmla="*/ 444 h 10584"/>
              <a:gd name="connsiteX0" fmla="*/ 9934 w 10438"/>
              <a:gd name="connsiteY0" fmla="*/ 444 h 10605"/>
              <a:gd name="connsiteX1" fmla="*/ 5233 w 10438"/>
              <a:gd name="connsiteY1" fmla="*/ 88 h 10605"/>
              <a:gd name="connsiteX2" fmla="*/ 500 w 10438"/>
              <a:gd name="connsiteY2" fmla="*/ 526 h 10605"/>
              <a:gd name="connsiteX3" fmla="*/ 10 w 10438"/>
              <a:gd name="connsiteY3" fmla="*/ 5051 h 10605"/>
              <a:gd name="connsiteX4" fmla="*/ 666 w 10438"/>
              <a:gd name="connsiteY4" fmla="*/ 10158 h 10605"/>
              <a:gd name="connsiteX5" fmla="*/ 5331 w 10438"/>
              <a:gd name="connsiteY5" fmla="*/ 10370 h 10605"/>
              <a:gd name="connsiteX6" fmla="*/ 10085 w 10438"/>
              <a:gd name="connsiteY6" fmla="*/ 9893 h 10605"/>
              <a:gd name="connsiteX7" fmla="*/ 10416 w 10438"/>
              <a:gd name="connsiteY7" fmla="*/ 5340 h 10605"/>
              <a:gd name="connsiteX8" fmla="*/ 9934 w 10438"/>
              <a:gd name="connsiteY8" fmla="*/ 444 h 10605"/>
              <a:gd name="connsiteX0" fmla="*/ 9934 w 10438"/>
              <a:gd name="connsiteY0" fmla="*/ 444 h 10497"/>
              <a:gd name="connsiteX1" fmla="*/ 5233 w 10438"/>
              <a:gd name="connsiteY1" fmla="*/ 88 h 10497"/>
              <a:gd name="connsiteX2" fmla="*/ 500 w 10438"/>
              <a:gd name="connsiteY2" fmla="*/ 526 h 10497"/>
              <a:gd name="connsiteX3" fmla="*/ 10 w 10438"/>
              <a:gd name="connsiteY3" fmla="*/ 5051 h 10497"/>
              <a:gd name="connsiteX4" fmla="*/ 666 w 10438"/>
              <a:gd name="connsiteY4" fmla="*/ 10158 h 10497"/>
              <a:gd name="connsiteX5" fmla="*/ 5331 w 10438"/>
              <a:gd name="connsiteY5" fmla="*/ 10370 h 10497"/>
              <a:gd name="connsiteX6" fmla="*/ 10085 w 10438"/>
              <a:gd name="connsiteY6" fmla="*/ 9893 h 10497"/>
              <a:gd name="connsiteX7" fmla="*/ 10416 w 10438"/>
              <a:gd name="connsiteY7" fmla="*/ 5340 h 10497"/>
              <a:gd name="connsiteX8" fmla="*/ 9934 w 10438"/>
              <a:gd name="connsiteY8" fmla="*/ 444 h 10497"/>
              <a:gd name="connsiteX0" fmla="*/ 9934 w 10455"/>
              <a:gd name="connsiteY0" fmla="*/ 444 h 10491"/>
              <a:gd name="connsiteX1" fmla="*/ 5233 w 10455"/>
              <a:gd name="connsiteY1" fmla="*/ 88 h 10491"/>
              <a:gd name="connsiteX2" fmla="*/ 500 w 10455"/>
              <a:gd name="connsiteY2" fmla="*/ 526 h 10491"/>
              <a:gd name="connsiteX3" fmla="*/ 10 w 10455"/>
              <a:gd name="connsiteY3" fmla="*/ 5051 h 10491"/>
              <a:gd name="connsiteX4" fmla="*/ 666 w 10455"/>
              <a:gd name="connsiteY4" fmla="*/ 10158 h 10491"/>
              <a:gd name="connsiteX5" fmla="*/ 5331 w 10455"/>
              <a:gd name="connsiteY5" fmla="*/ 10370 h 10491"/>
              <a:gd name="connsiteX6" fmla="*/ 10133 w 10455"/>
              <a:gd name="connsiteY6" fmla="*/ 10000 h 10491"/>
              <a:gd name="connsiteX7" fmla="*/ 10416 w 10455"/>
              <a:gd name="connsiteY7" fmla="*/ 5340 h 10491"/>
              <a:gd name="connsiteX8" fmla="*/ 9934 w 10455"/>
              <a:gd name="connsiteY8" fmla="*/ 444 h 10491"/>
              <a:gd name="connsiteX0" fmla="*/ 9994 w 10455"/>
              <a:gd name="connsiteY0" fmla="*/ 435 h 10503"/>
              <a:gd name="connsiteX1" fmla="*/ 5233 w 10455"/>
              <a:gd name="connsiteY1" fmla="*/ 100 h 10503"/>
              <a:gd name="connsiteX2" fmla="*/ 500 w 10455"/>
              <a:gd name="connsiteY2" fmla="*/ 538 h 10503"/>
              <a:gd name="connsiteX3" fmla="*/ 10 w 10455"/>
              <a:gd name="connsiteY3" fmla="*/ 5063 h 10503"/>
              <a:gd name="connsiteX4" fmla="*/ 666 w 10455"/>
              <a:gd name="connsiteY4" fmla="*/ 10170 h 10503"/>
              <a:gd name="connsiteX5" fmla="*/ 5331 w 10455"/>
              <a:gd name="connsiteY5" fmla="*/ 10382 h 10503"/>
              <a:gd name="connsiteX6" fmla="*/ 10133 w 10455"/>
              <a:gd name="connsiteY6" fmla="*/ 10012 h 10503"/>
              <a:gd name="connsiteX7" fmla="*/ 10416 w 10455"/>
              <a:gd name="connsiteY7" fmla="*/ 5352 h 10503"/>
              <a:gd name="connsiteX8" fmla="*/ 9994 w 10455"/>
              <a:gd name="connsiteY8" fmla="*/ 435 h 10503"/>
              <a:gd name="connsiteX0" fmla="*/ 9994 w 10541"/>
              <a:gd name="connsiteY0" fmla="*/ 435 h 10503"/>
              <a:gd name="connsiteX1" fmla="*/ 5233 w 10541"/>
              <a:gd name="connsiteY1" fmla="*/ 100 h 10503"/>
              <a:gd name="connsiteX2" fmla="*/ 500 w 10541"/>
              <a:gd name="connsiteY2" fmla="*/ 538 h 10503"/>
              <a:gd name="connsiteX3" fmla="*/ 10 w 10541"/>
              <a:gd name="connsiteY3" fmla="*/ 5063 h 10503"/>
              <a:gd name="connsiteX4" fmla="*/ 666 w 10541"/>
              <a:gd name="connsiteY4" fmla="*/ 10170 h 10503"/>
              <a:gd name="connsiteX5" fmla="*/ 5331 w 10541"/>
              <a:gd name="connsiteY5" fmla="*/ 10382 h 10503"/>
              <a:gd name="connsiteX6" fmla="*/ 10133 w 10541"/>
              <a:gd name="connsiteY6" fmla="*/ 10012 h 10503"/>
              <a:gd name="connsiteX7" fmla="*/ 10535 w 10541"/>
              <a:gd name="connsiteY7" fmla="*/ 5331 h 10503"/>
              <a:gd name="connsiteX8" fmla="*/ 9994 w 10541"/>
              <a:gd name="connsiteY8" fmla="*/ 435 h 10503"/>
              <a:gd name="connsiteX0" fmla="*/ 9994 w 10550"/>
              <a:gd name="connsiteY0" fmla="*/ 435 h 10500"/>
              <a:gd name="connsiteX1" fmla="*/ 5233 w 10550"/>
              <a:gd name="connsiteY1" fmla="*/ 100 h 10500"/>
              <a:gd name="connsiteX2" fmla="*/ 500 w 10550"/>
              <a:gd name="connsiteY2" fmla="*/ 538 h 10500"/>
              <a:gd name="connsiteX3" fmla="*/ 10 w 10550"/>
              <a:gd name="connsiteY3" fmla="*/ 5063 h 10500"/>
              <a:gd name="connsiteX4" fmla="*/ 666 w 10550"/>
              <a:gd name="connsiteY4" fmla="*/ 10170 h 10500"/>
              <a:gd name="connsiteX5" fmla="*/ 5331 w 10550"/>
              <a:gd name="connsiteY5" fmla="*/ 10382 h 10500"/>
              <a:gd name="connsiteX6" fmla="*/ 10181 w 10550"/>
              <a:gd name="connsiteY6" fmla="*/ 10055 h 10500"/>
              <a:gd name="connsiteX7" fmla="*/ 10535 w 10550"/>
              <a:gd name="connsiteY7" fmla="*/ 5331 h 10500"/>
              <a:gd name="connsiteX8" fmla="*/ 9994 w 10550"/>
              <a:gd name="connsiteY8" fmla="*/ 435 h 10500"/>
              <a:gd name="connsiteX0" fmla="*/ 9994 w 10550"/>
              <a:gd name="connsiteY0" fmla="*/ 435 h 10528"/>
              <a:gd name="connsiteX1" fmla="*/ 5233 w 10550"/>
              <a:gd name="connsiteY1" fmla="*/ 100 h 10528"/>
              <a:gd name="connsiteX2" fmla="*/ 500 w 10550"/>
              <a:gd name="connsiteY2" fmla="*/ 538 h 10528"/>
              <a:gd name="connsiteX3" fmla="*/ 10 w 10550"/>
              <a:gd name="connsiteY3" fmla="*/ 5063 h 10528"/>
              <a:gd name="connsiteX4" fmla="*/ 666 w 10550"/>
              <a:gd name="connsiteY4" fmla="*/ 10213 h 10528"/>
              <a:gd name="connsiteX5" fmla="*/ 5331 w 10550"/>
              <a:gd name="connsiteY5" fmla="*/ 10382 h 10528"/>
              <a:gd name="connsiteX6" fmla="*/ 10181 w 10550"/>
              <a:gd name="connsiteY6" fmla="*/ 10055 h 10528"/>
              <a:gd name="connsiteX7" fmla="*/ 10535 w 10550"/>
              <a:gd name="connsiteY7" fmla="*/ 5331 h 10528"/>
              <a:gd name="connsiteX8" fmla="*/ 9994 w 10550"/>
              <a:gd name="connsiteY8" fmla="*/ 435 h 10528"/>
              <a:gd name="connsiteX0" fmla="*/ 9991 w 10547"/>
              <a:gd name="connsiteY0" fmla="*/ 435 h 10528"/>
              <a:gd name="connsiteX1" fmla="*/ 5230 w 10547"/>
              <a:gd name="connsiteY1" fmla="*/ 100 h 10528"/>
              <a:gd name="connsiteX2" fmla="*/ 497 w 10547"/>
              <a:gd name="connsiteY2" fmla="*/ 538 h 10528"/>
              <a:gd name="connsiteX3" fmla="*/ 7 w 10547"/>
              <a:gd name="connsiteY3" fmla="*/ 5063 h 10528"/>
              <a:gd name="connsiteX4" fmla="*/ 663 w 10547"/>
              <a:gd name="connsiteY4" fmla="*/ 10213 h 10528"/>
              <a:gd name="connsiteX5" fmla="*/ 5328 w 10547"/>
              <a:gd name="connsiteY5" fmla="*/ 10382 h 10528"/>
              <a:gd name="connsiteX6" fmla="*/ 10178 w 10547"/>
              <a:gd name="connsiteY6" fmla="*/ 10055 h 10528"/>
              <a:gd name="connsiteX7" fmla="*/ 10532 w 10547"/>
              <a:gd name="connsiteY7" fmla="*/ 5331 h 10528"/>
              <a:gd name="connsiteX8" fmla="*/ 9991 w 10547"/>
              <a:gd name="connsiteY8" fmla="*/ 435 h 10528"/>
              <a:gd name="connsiteX0" fmla="*/ 9999 w 10555"/>
              <a:gd name="connsiteY0" fmla="*/ 435 h 10528"/>
              <a:gd name="connsiteX1" fmla="*/ 5238 w 10555"/>
              <a:gd name="connsiteY1" fmla="*/ 100 h 10528"/>
              <a:gd name="connsiteX2" fmla="*/ 481 w 10555"/>
              <a:gd name="connsiteY2" fmla="*/ 559 h 10528"/>
              <a:gd name="connsiteX3" fmla="*/ 15 w 10555"/>
              <a:gd name="connsiteY3" fmla="*/ 5063 h 10528"/>
              <a:gd name="connsiteX4" fmla="*/ 671 w 10555"/>
              <a:gd name="connsiteY4" fmla="*/ 10213 h 10528"/>
              <a:gd name="connsiteX5" fmla="*/ 5336 w 10555"/>
              <a:gd name="connsiteY5" fmla="*/ 10382 h 10528"/>
              <a:gd name="connsiteX6" fmla="*/ 10186 w 10555"/>
              <a:gd name="connsiteY6" fmla="*/ 10055 h 10528"/>
              <a:gd name="connsiteX7" fmla="*/ 10540 w 10555"/>
              <a:gd name="connsiteY7" fmla="*/ 5331 h 10528"/>
              <a:gd name="connsiteX8" fmla="*/ 9999 w 10555"/>
              <a:gd name="connsiteY8" fmla="*/ 435 h 10528"/>
              <a:gd name="connsiteX0" fmla="*/ 9999 w 10555"/>
              <a:gd name="connsiteY0" fmla="*/ 457 h 10550"/>
              <a:gd name="connsiteX1" fmla="*/ 5238 w 10555"/>
              <a:gd name="connsiteY1" fmla="*/ 122 h 10550"/>
              <a:gd name="connsiteX2" fmla="*/ 481 w 10555"/>
              <a:gd name="connsiteY2" fmla="*/ 581 h 10550"/>
              <a:gd name="connsiteX3" fmla="*/ 15 w 10555"/>
              <a:gd name="connsiteY3" fmla="*/ 5085 h 10550"/>
              <a:gd name="connsiteX4" fmla="*/ 671 w 10555"/>
              <a:gd name="connsiteY4" fmla="*/ 10235 h 10550"/>
              <a:gd name="connsiteX5" fmla="*/ 5336 w 10555"/>
              <a:gd name="connsiteY5" fmla="*/ 10404 h 10550"/>
              <a:gd name="connsiteX6" fmla="*/ 10186 w 10555"/>
              <a:gd name="connsiteY6" fmla="*/ 10077 h 10550"/>
              <a:gd name="connsiteX7" fmla="*/ 10540 w 10555"/>
              <a:gd name="connsiteY7" fmla="*/ 5353 h 10550"/>
              <a:gd name="connsiteX8" fmla="*/ 9999 w 10555"/>
              <a:gd name="connsiteY8" fmla="*/ 457 h 10550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47"/>
              <a:gd name="connsiteY0" fmla="*/ 409 h 10564"/>
              <a:gd name="connsiteX1" fmla="*/ 5238 w 10547"/>
              <a:gd name="connsiteY1" fmla="*/ 138 h 10564"/>
              <a:gd name="connsiteX2" fmla="*/ 481 w 10547"/>
              <a:gd name="connsiteY2" fmla="*/ 597 h 10564"/>
              <a:gd name="connsiteX3" fmla="*/ 15 w 10547"/>
              <a:gd name="connsiteY3" fmla="*/ 5101 h 10564"/>
              <a:gd name="connsiteX4" fmla="*/ 671 w 10547"/>
              <a:gd name="connsiteY4" fmla="*/ 10251 h 10564"/>
              <a:gd name="connsiteX5" fmla="*/ 5336 w 10547"/>
              <a:gd name="connsiteY5" fmla="*/ 10420 h 10564"/>
              <a:gd name="connsiteX6" fmla="*/ 10150 w 10547"/>
              <a:gd name="connsiteY6" fmla="*/ 10136 h 10564"/>
              <a:gd name="connsiteX7" fmla="*/ 10540 w 10547"/>
              <a:gd name="connsiteY7" fmla="*/ 5369 h 10564"/>
              <a:gd name="connsiteX8" fmla="*/ 9987 w 10547"/>
              <a:gd name="connsiteY8" fmla="*/ 409 h 10564"/>
              <a:gd name="connsiteX0" fmla="*/ 9987 w 10547"/>
              <a:gd name="connsiteY0" fmla="*/ 454 h 10609"/>
              <a:gd name="connsiteX1" fmla="*/ 5238 w 10547"/>
              <a:gd name="connsiteY1" fmla="*/ 76 h 10609"/>
              <a:gd name="connsiteX2" fmla="*/ 481 w 10547"/>
              <a:gd name="connsiteY2" fmla="*/ 642 h 10609"/>
              <a:gd name="connsiteX3" fmla="*/ 15 w 10547"/>
              <a:gd name="connsiteY3" fmla="*/ 5146 h 10609"/>
              <a:gd name="connsiteX4" fmla="*/ 671 w 10547"/>
              <a:gd name="connsiteY4" fmla="*/ 10296 h 10609"/>
              <a:gd name="connsiteX5" fmla="*/ 5336 w 10547"/>
              <a:gd name="connsiteY5" fmla="*/ 10465 h 10609"/>
              <a:gd name="connsiteX6" fmla="*/ 10150 w 10547"/>
              <a:gd name="connsiteY6" fmla="*/ 10181 h 10609"/>
              <a:gd name="connsiteX7" fmla="*/ 10540 w 10547"/>
              <a:gd name="connsiteY7" fmla="*/ 5414 h 10609"/>
              <a:gd name="connsiteX8" fmla="*/ 9987 w 10547"/>
              <a:gd name="connsiteY8" fmla="*/ 454 h 10609"/>
              <a:gd name="connsiteX0" fmla="*/ 9981 w 10541"/>
              <a:gd name="connsiteY0" fmla="*/ 454 h 10623"/>
              <a:gd name="connsiteX1" fmla="*/ 5232 w 10541"/>
              <a:gd name="connsiteY1" fmla="*/ 76 h 10623"/>
              <a:gd name="connsiteX2" fmla="*/ 475 w 10541"/>
              <a:gd name="connsiteY2" fmla="*/ 642 h 10623"/>
              <a:gd name="connsiteX3" fmla="*/ 9 w 10541"/>
              <a:gd name="connsiteY3" fmla="*/ 5146 h 10623"/>
              <a:gd name="connsiteX4" fmla="*/ 570 w 10541"/>
              <a:gd name="connsiteY4" fmla="*/ 10317 h 10623"/>
              <a:gd name="connsiteX5" fmla="*/ 5330 w 10541"/>
              <a:gd name="connsiteY5" fmla="*/ 10465 h 10623"/>
              <a:gd name="connsiteX6" fmla="*/ 10144 w 10541"/>
              <a:gd name="connsiteY6" fmla="*/ 10181 h 10623"/>
              <a:gd name="connsiteX7" fmla="*/ 10534 w 10541"/>
              <a:gd name="connsiteY7" fmla="*/ 5414 h 10623"/>
              <a:gd name="connsiteX8" fmla="*/ 9981 w 10541"/>
              <a:gd name="connsiteY8" fmla="*/ 454 h 1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1" h="10623">
                <a:moveTo>
                  <a:pt x="9981" y="454"/>
                </a:moveTo>
                <a:cubicBezTo>
                  <a:pt x="9093" y="-310"/>
                  <a:pt x="6898" y="133"/>
                  <a:pt x="5232" y="76"/>
                </a:cubicBezTo>
                <a:cubicBezTo>
                  <a:pt x="3658" y="159"/>
                  <a:pt x="953" y="-371"/>
                  <a:pt x="475" y="642"/>
                </a:cubicBezTo>
                <a:cubicBezTo>
                  <a:pt x="-56" y="1496"/>
                  <a:pt x="-7" y="3534"/>
                  <a:pt x="9" y="5146"/>
                </a:cubicBezTo>
                <a:cubicBezTo>
                  <a:pt x="25" y="6758"/>
                  <a:pt x="-40" y="9771"/>
                  <a:pt x="570" y="10317"/>
                </a:cubicBezTo>
                <a:cubicBezTo>
                  <a:pt x="1211" y="10891"/>
                  <a:pt x="3734" y="10488"/>
                  <a:pt x="5330" y="10465"/>
                </a:cubicBezTo>
                <a:cubicBezTo>
                  <a:pt x="6926" y="10442"/>
                  <a:pt x="9763" y="10642"/>
                  <a:pt x="10144" y="10181"/>
                </a:cubicBezTo>
                <a:cubicBezTo>
                  <a:pt x="10613" y="9764"/>
                  <a:pt x="10541" y="6952"/>
                  <a:pt x="10534" y="5414"/>
                </a:cubicBezTo>
                <a:cubicBezTo>
                  <a:pt x="10527" y="3877"/>
                  <a:pt x="10549" y="989"/>
                  <a:pt x="9981" y="45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8" name="图片占位符 56"/>
          <p:cNvSpPr>
            <a:spLocks noGrp="1"/>
          </p:cNvSpPr>
          <p:nvPr>
            <p:ph type="pic" sz="quarter" idx="15"/>
          </p:nvPr>
        </p:nvSpPr>
        <p:spPr>
          <a:xfrm>
            <a:off x="1584584" y="848633"/>
            <a:ext cx="9048132" cy="5017062"/>
          </a:xfrm>
          <a:custGeom>
            <a:avLst/>
            <a:gdLst>
              <a:gd name="connsiteX0" fmla="*/ 2389153 w 3731924"/>
              <a:gd name="connsiteY0" fmla="*/ 0 h 2485130"/>
              <a:gd name="connsiteX1" fmla="*/ 3321804 w 3731924"/>
              <a:gd name="connsiteY1" fmla="*/ 28889 h 2485130"/>
              <a:gd name="connsiteX2" fmla="*/ 3320819 w 3731924"/>
              <a:gd name="connsiteY2" fmla="*/ 38659 h 2485130"/>
              <a:gd name="connsiteX3" fmla="*/ 3685944 w 3731924"/>
              <a:gd name="connsiteY3" fmla="*/ 403784 h 2485130"/>
              <a:gd name="connsiteX4" fmla="*/ 3692477 w 3731924"/>
              <a:gd name="connsiteY4" fmla="*/ 403125 h 2485130"/>
              <a:gd name="connsiteX5" fmla="*/ 3731924 w 3731924"/>
              <a:gd name="connsiteY5" fmla="*/ 2107659 h 2485130"/>
              <a:gd name="connsiteX6" fmla="*/ 3711344 w 3731924"/>
              <a:gd name="connsiteY6" fmla="*/ 2105584 h 2485130"/>
              <a:gd name="connsiteX7" fmla="*/ 3346219 w 3731924"/>
              <a:gd name="connsiteY7" fmla="*/ 2470709 h 2485130"/>
              <a:gd name="connsiteX8" fmla="*/ 3347673 w 3731924"/>
              <a:gd name="connsiteY8" fmla="*/ 2485130 h 2485130"/>
              <a:gd name="connsiteX9" fmla="*/ 1867821 w 3731924"/>
              <a:gd name="connsiteY9" fmla="*/ 2481801 h 2485130"/>
              <a:gd name="connsiteX10" fmla="*/ 1867821 w 3731924"/>
              <a:gd name="connsiteY10" fmla="*/ 2481801 h 2485130"/>
              <a:gd name="connsiteX11" fmla="*/ 412027 w 3731924"/>
              <a:gd name="connsiteY11" fmla="*/ 2478526 h 2485130"/>
              <a:gd name="connsiteX12" fmla="*/ 28344 w 3731924"/>
              <a:gd name="connsiteY12" fmla="*/ 2099234 h 2485130"/>
              <a:gd name="connsiteX13" fmla="*/ 86283 w 3731924"/>
              <a:gd name="connsiteY13" fmla="*/ 1989336 h 2485130"/>
              <a:gd name="connsiteX14" fmla="*/ 0 w 3731924"/>
              <a:gd name="connsiteY14" fmla="*/ 427561 h 2485130"/>
              <a:gd name="connsiteX15" fmla="*/ 349020 w 3731924"/>
              <a:gd name="connsiteY15" fmla="*/ 64059 h 2485130"/>
              <a:gd name="connsiteX16" fmla="*/ 343992 w 3731924"/>
              <a:gd name="connsiteY16" fmla="*/ 14183 h 2485130"/>
              <a:gd name="connsiteX17" fmla="*/ 1543613 w 3731924"/>
              <a:gd name="connsiteY17" fmla="*/ 5863 h 2485130"/>
              <a:gd name="connsiteX18" fmla="*/ 1543613 w 3731924"/>
              <a:gd name="connsiteY18" fmla="*/ 5920 h 2485130"/>
              <a:gd name="connsiteX19" fmla="*/ 2389153 w 3731924"/>
              <a:gd name="connsiteY19" fmla="*/ 0 h 2485130"/>
              <a:gd name="connsiteX0" fmla="*/ 2389153 w 3731924"/>
              <a:gd name="connsiteY0" fmla="*/ 0 h 2485130"/>
              <a:gd name="connsiteX1" fmla="*/ 3321804 w 3731924"/>
              <a:gd name="connsiteY1" fmla="*/ 28889 h 2485130"/>
              <a:gd name="connsiteX2" fmla="*/ 3320819 w 3731924"/>
              <a:gd name="connsiteY2" fmla="*/ 38659 h 2485130"/>
              <a:gd name="connsiteX3" fmla="*/ 3685944 w 3731924"/>
              <a:gd name="connsiteY3" fmla="*/ 403784 h 2485130"/>
              <a:gd name="connsiteX4" fmla="*/ 3692477 w 3731924"/>
              <a:gd name="connsiteY4" fmla="*/ 403125 h 2485130"/>
              <a:gd name="connsiteX5" fmla="*/ 3731924 w 3731924"/>
              <a:gd name="connsiteY5" fmla="*/ 2107659 h 2485130"/>
              <a:gd name="connsiteX6" fmla="*/ 3711344 w 3731924"/>
              <a:gd name="connsiteY6" fmla="*/ 2105584 h 2485130"/>
              <a:gd name="connsiteX7" fmla="*/ 3346219 w 3731924"/>
              <a:gd name="connsiteY7" fmla="*/ 2470709 h 2485130"/>
              <a:gd name="connsiteX8" fmla="*/ 3347673 w 3731924"/>
              <a:gd name="connsiteY8" fmla="*/ 2485130 h 2485130"/>
              <a:gd name="connsiteX9" fmla="*/ 1867821 w 3731924"/>
              <a:gd name="connsiteY9" fmla="*/ 2481801 h 2485130"/>
              <a:gd name="connsiteX10" fmla="*/ 1867821 w 3731924"/>
              <a:gd name="connsiteY10" fmla="*/ 2481801 h 2485130"/>
              <a:gd name="connsiteX11" fmla="*/ 412027 w 3731924"/>
              <a:gd name="connsiteY11" fmla="*/ 2478526 h 2485130"/>
              <a:gd name="connsiteX12" fmla="*/ 412297 w 3731924"/>
              <a:gd name="connsiteY12" fmla="*/ 2062315 h 2485130"/>
              <a:gd name="connsiteX13" fmla="*/ 86283 w 3731924"/>
              <a:gd name="connsiteY13" fmla="*/ 1989336 h 2485130"/>
              <a:gd name="connsiteX14" fmla="*/ 0 w 3731924"/>
              <a:gd name="connsiteY14" fmla="*/ 427561 h 2485130"/>
              <a:gd name="connsiteX15" fmla="*/ 349020 w 3731924"/>
              <a:gd name="connsiteY15" fmla="*/ 64059 h 2485130"/>
              <a:gd name="connsiteX16" fmla="*/ 343992 w 3731924"/>
              <a:gd name="connsiteY16" fmla="*/ 14183 h 2485130"/>
              <a:gd name="connsiteX17" fmla="*/ 1543613 w 3731924"/>
              <a:gd name="connsiteY17" fmla="*/ 5863 h 2485130"/>
              <a:gd name="connsiteX18" fmla="*/ 1543613 w 3731924"/>
              <a:gd name="connsiteY18" fmla="*/ 5920 h 2485130"/>
              <a:gd name="connsiteX19" fmla="*/ 2389153 w 3731924"/>
              <a:gd name="connsiteY19" fmla="*/ 0 h 2485130"/>
              <a:gd name="connsiteX0" fmla="*/ 2389153 w 3731924"/>
              <a:gd name="connsiteY0" fmla="*/ 0 h 2485130"/>
              <a:gd name="connsiteX1" fmla="*/ 3321804 w 3731924"/>
              <a:gd name="connsiteY1" fmla="*/ 28889 h 2485130"/>
              <a:gd name="connsiteX2" fmla="*/ 3320819 w 3731924"/>
              <a:gd name="connsiteY2" fmla="*/ 38659 h 2485130"/>
              <a:gd name="connsiteX3" fmla="*/ 3685944 w 3731924"/>
              <a:gd name="connsiteY3" fmla="*/ 403784 h 2485130"/>
              <a:gd name="connsiteX4" fmla="*/ 3692477 w 3731924"/>
              <a:gd name="connsiteY4" fmla="*/ 403125 h 2485130"/>
              <a:gd name="connsiteX5" fmla="*/ 3731924 w 3731924"/>
              <a:gd name="connsiteY5" fmla="*/ 2107659 h 2485130"/>
              <a:gd name="connsiteX6" fmla="*/ 3711344 w 3731924"/>
              <a:gd name="connsiteY6" fmla="*/ 2105584 h 2485130"/>
              <a:gd name="connsiteX7" fmla="*/ 3346219 w 3731924"/>
              <a:gd name="connsiteY7" fmla="*/ 2470709 h 2485130"/>
              <a:gd name="connsiteX8" fmla="*/ 3347673 w 3731924"/>
              <a:gd name="connsiteY8" fmla="*/ 2485130 h 2485130"/>
              <a:gd name="connsiteX9" fmla="*/ 1867821 w 3731924"/>
              <a:gd name="connsiteY9" fmla="*/ 2481801 h 2485130"/>
              <a:gd name="connsiteX10" fmla="*/ 1867821 w 3731924"/>
              <a:gd name="connsiteY10" fmla="*/ 2481801 h 2485130"/>
              <a:gd name="connsiteX11" fmla="*/ 412027 w 3731924"/>
              <a:gd name="connsiteY11" fmla="*/ 2478526 h 2485130"/>
              <a:gd name="connsiteX12" fmla="*/ 412297 w 3731924"/>
              <a:gd name="connsiteY12" fmla="*/ 2062315 h 2485130"/>
              <a:gd name="connsiteX13" fmla="*/ 86283 w 3731924"/>
              <a:gd name="connsiteY13" fmla="*/ 1989336 h 2485130"/>
              <a:gd name="connsiteX14" fmla="*/ 0 w 3731924"/>
              <a:gd name="connsiteY14" fmla="*/ 427561 h 2485130"/>
              <a:gd name="connsiteX15" fmla="*/ 349020 w 3731924"/>
              <a:gd name="connsiteY15" fmla="*/ 64059 h 2485130"/>
              <a:gd name="connsiteX16" fmla="*/ 343992 w 3731924"/>
              <a:gd name="connsiteY16" fmla="*/ 14183 h 2485130"/>
              <a:gd name="connsiteX17" fmla="*/ 1543613 w 3731924"/>
              <a:gd name="connsiteY17" fmla="*/ 5863 h 2485130"/>
              <a:gd name="connsiteX18" fmla="*/ 2389153 w 3731924"/>
              <a:gd name="connsiteY18" fmla="*/ 0 h 2485130"/>
              <a:gd name="connsiteX0" fmla="*/ 1543613 w 3731924"/>
              <a:gd name="connsiteY0" fmla="*/ 0 h 2479267"/>
              <a:gd name="connsiteX1" fmla="*/ 3321804 w 3731924"/>
              <a:gd name="connsiteY1" fmla="*/ 23026 h 2479267"/>
              <a:gd name="connsiteX2" fmla="*/ 3320819 w 3731924"/>
              <a:gd name="connsiteY2" fmla="*/ 32796 h 2479267"/>
              <a:gd name="connsiteX3" fmla="*/ 3685944 w 3731924"/>
              <a:gd name="connsiteY3" fmla="*/ 397921 h 2479267"/>
              <a:gd name="connsiteX4" fmla="*/ 3692477 w 3731924"/>
              <a:gd name="connsiteY4" fmla="*/ 397262 h 2479267"/>
              <a:gd name="connsiteX5" fmla="*/ 3731924 w 3731924"/>
              <a:gd name="connsiteY5" fmla="*/ 2101796 h 2479267"/>
              <a:gd name="connsiteX6" fmla="*/ 3711344 w 3731924"/>
              <a:gd name="connsiteY6" fmla="*/ 2099721 h 2479267"/>
              <a:gd name="connsiteX7" fmla="*/ 3346219 w 3731924"/>
              <a:gd name="connsiteY7" fmla="*/ 2464846 h 2479267"/>
              <a:gd name="connsiteX8" fmla="*/ 3347673 w 3731924"/>
              <a:gd name="connsiteY8" fmla="*/ 2479267 h 2479267"/>
              <a:gd name="connsiteX9" fmla="*/ 1867821 w 3731924"/>
              <a:gd name="connsiteY9" fmla="*/ 2475938 h 2479267"/>
              <a:gd name="connsiteX10" fmla="*/ 1867821 w 3731924"/>
              <a:gd name="connsiteY10" fmla="*/ 2475938 h 2479267"/>
              <a:gd name="connsiteX11" fmla="*/ 412027 w 3731924"/>
              <a:gd name="connsiteY11" fmla="*/ 2472663 h 2479267"/>
              <a:gd name="connsiteX12" fmla="*/ 412297 w 3731924"/>
              <a:gd name="connsiteY12" fmla="*/ 2056452 h 2479267"/>
              <a:gd name="connsiteX13" fmla="*/ 86283 w 3731924"/>
              <a:gd name="connsiteY13" fmla="*/ 1983473 h 2479267"/>
              <a:gd name="connsiteX14" fmla="*/ 0 w 3731924"/>
              <a:gd name="connsiteY14" fmla="*/ 421698 h 2479267"/>
              <a:gd name="connsiteX15" fmla="*/ 349020 w 3731924"/>
              <a:gd name="connsiteY15" fmla="*/ 58196 h 2479267"/>
              <a:gd name="connsiteX16" fmla="*/ 343992 w 3731924"/>
              <a:gd name="connsiteY16" fmla="*/ 8320 h 2479267"/>
              <a:gd name="connsiteX17" fmla="*/ 1543613 w 3731924"/>
              <a:gd name="connsiteY17" fmla="*/ 0 h 2479267"/>
              <a:gd name="connsiteX0" fmla="*/ 343992 w 3731924"/>
              <a:gd name="connsiteY0" fmla="*/ 0 h 2470947"/>
              <a:gd name="connsiteX1" fmla="*/ 3321804 w 3731924"/>
              <a:gd name="connsiteY1" fmla="*/ 14706 h 2470947"/>
              <a:gd name="connsiteX2" fmla="*/ 3320819 w 3731924"/>
              <a:gd name="connsiteY2" fmla="*/ 24476 h 2470947"/>
              <a:gd name="connsiteX3" fmla="*/ 3685944 w 3731924"/>
              <a:gd name="connsiteY3" fmla="*/ 389601 h 2470947"/>
              <a:gd name="connsiteX4" fmla="*/ 3692477 w 3731924"/>
              <a:gd name="connsiteY4" fmla="*/ 388942 h 2470947"/>
              <a:gd name="connsiteX5" fmla="*/ 3731924 w 3731924"/>
              <a:gd name="connsiteY5" fmla="*/ 2093476 h 2470947"/>
              <a:gd name="connsiteX6" fmla="*/ 3711344 w 3731924"/>
              <a:gd name="connsiteY6" fmla="*/ 2091401 h 2470947"/>
              <a:gd name="connsiteX7" fmla="*/ 3346219 w 3731924"/>
              <a:gd name="connsiteY7" fmla="*/ 2456526 h 2470947"/>
              <a:gd name="connsiteX8" fmla="*/ 3347673 w 3731924"/>
              <a:gd name="connsiteY8" fmla="*/ 2470947 h 2470947"/>
              <a:gd name="connsiteX9" fmla="*/ 1867821 w 3731924"/>
              <a:gd name="connsiteY9" fmla="*/ 2467618 h 2470947"/>
              <a:gd name="connsiteX10" fmla="*/ 1867821 w 3731924"/>
              <a:gd name="connsiteY10" fmla="*/ 2467618 h 2470947"/>
              <a:gd name="connsiteX11" fmla="*/ 412027 w 3731924"/>
              <a:gd name="connsiteY11" fmla="*/ 2464343 h 2470947"/>
              <a:gd name="connsiteX12" fmla="*/ 412297 w 3731924"/>
              <a:gd name="connsiteY12" fmla="*/ 2048132 h 2470947"/>
              <a:gd name="connsiteX13" fmla="*/ 86283 w 3731924"/>
              <a:gd name="connsiteY13" fmla="*/ 1975153 h 2470947"/>
              <a:gd name="connsiteX14" fmla="*/ 0 w 3731924"/>
              <a:gd name="connsiteY14" fmla="*/ 413378 h 2470947"/>
              <a:gd name="connsiteX15" fmla="*/ 349020 w 3731924"/>
              <a:gd name="connsiteY15" fmla="*/ 49876 h 2470947"/>
              <a:gd name="connsiteX16" fmla="*/ 343992 w 3731924"/>
              <a:gd name="connsiteY16" fmla="*/ 0 h 2470947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711344 w 3731924"/>
              <a:gd name="connsiteY6" fmla="*/ 2082440 h 2461986"/>
              <a:gd name="connsiteX7" fmla="*/ 3346219 w 3731924"/>
              <a:gd name="connsiteY7" fmla="*/ 2447565 h 2461986"/>
              <a:gd name="connsiteX8" fmla="*/ 3347673 w 3731924"/>
              <a:gd name="connsiteY8" fmla="*/ 2461986 h 2461986"/>
              <a:gd name="connsiteX9" fmla="*/ 1867821 w 3731924"/>
              <a:gd name="connsiteY9" fmla="*/ 2458657 h 2461986"/>
              <a:gd name="connsiteX10" fmla="*/ 1867821 w 3731924"/>
              <a:gd name="connsiteY10" fmla="*/ 2458657 h 2461986"/>
              <a:gd name="connsiteX11" fmla="*/ 412027 w 3731924"/>
              <a:gd name="connsiteY11" fmla="*/ 2455382 h 2461986"/>
              <a:gd name="connsiteX12" fmla="*/ 412297 w 3731924"/>
              <a:gd name="connsiteY12" fmla="*/ 2039171 h 2461986"/>
              <a:gd name="connsiteX13" fmla="*/ 86283 w 3731924"/>
              <a:gd name="connsiteY13" fmla="*/ 1966192 h 2461986"/>
              <a:gd name="connsiteX14" fmla="*/ 0 w 3731924"/>
              <a:gd name="connsiteY14" fmla="*/ 404417 h 2461986"/>
              <a:gd name="connsiteX15" fmla="*/ 349020 w 3731924"/>
              <a:gd name="connsiteY15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711344 w 3731924"/>
              <a:gd name="connsiteY6" fmla="*/ 2082440 h 2461986"/>
              <a:gd name="connsiteX7" fmla="*/ 3346219 w 3731924"/>
              <a:gd name="connsiteY7" fmla="*/ 2447565 h 2461986"/>
              <a:gd name="connsiteX8" fmla="*/ 3347673 w 3731924"/>
              <a:gd name="connsiteY8" fmla="*/ 2461986 h 2461986"/>
              <a:gd name="connsiteX9" fmla="*/ 1867821 w 3731924"/>
              <a:gd name="connsiteY9" fmla="*/ 2458657 h 2461986"/>
              <a:gd name="connsiteX10" fmla="*/ 1867821 w 3731924"/>
              <a:gd name="connsiteY10" fmla="*/ 2458657 h 2461986"/>
              <a:gd name="connsiteX11" fmla="*/ 412027 w 3731924"/>
              <a:gd name="connsiteY11" fmla="*/ 2455382 h 2461986"/>
              <a:gd name="connsiteX12" fmla="*/ 86283 w 3731924"/>
              <a:gd name="connsiteY12" fmla="*/ 1966192 h 2461986"/>
              <a:gd name="connsiteX13" fmla="*/ 0 w 3731924"/>
              <a:gd name="connsiteY13" fmla="*/ 404417 h 2461986"/>
              <a:gd name="connsiteX14" fmla="*/ 349020 w 3731924"/>
              <a:gd name="connsiteY14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711344 w 3731924"/>
              <a:gd name="connsiteY6" fmla="*/ 2082440 h 2461986"/>
              <a:gd name="connsiteX7" fmla="*/ 3346219 w 3731924"/>
              <a:gd name="connsiteY7" fmla="*/ 2447565 h 2461986"/>
              <a:gd name="connsiteX8" fmla="*/ 3347673 w 3731924"/>
              <a:gd name="connsiteY8" fmla="*/ 2461986 h 2461986"/>
              <a:gd name="connsiteX9" fmla="*/ 1867821 w 3731924"/>
              <a:gd name="connsiteY9" fmla="*/ 2458657 h 2461986"/>
              <a:gd name="connsiteX10" fmla="*/ 412027 w 3731924"/>
              <a:gd name="connsiteY10" fmla="*/ 2455382 h 2461986"/>
              <a:gd name="connsiteX11" fmla="*/ 86283 w 3731924"/>
              <a:gd name="connsiteY11" fmla="*/ 1966192 h 2461986"/>
              <a:gd name="connsiteX12" fmla="*/ 0 w 3731924"/>
              <a:gd name="connsiteY12" fmla="*/ 404417 h 2461986"/>
              <a:gd name="connsiteX13" fmla="*/ 349020 w 3731924"/>
              <a:gd name="connsiteY13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711344 w 3731924"/>
              <a:gd name="connsiteY6" fmla="*/ 2082440 h 2461986"/>
              <a:gd name="connsiteX7" fmla="*/ 3346219 w 3731924"/>
              <a:gd name="connsiteY7" fmla="*/ 2447565 h 2461986"/>
              <a:gd name="connsiteX8" fmla="*/ 3347673 w 3731924"/>
              <a:gd name="connsiteY8" fmla="*/ 2461986 h 2461986"/>
              <a:gd name="connsiteX9" fmla="*/ 412027 w 3731924"/>
              <a:gd name="connsiteY9" fmla="*/ 2455382 h 2461986"/>
              <a:gd name="connsiteX10" fmla="*/ 86283 w 3731924"/>
              <a:gd name="connsiteY10" fmla="*/ 1966192 h 2461986"/>
              <a:gd name="connsiteX11" fmla="*/ 0 w 3731924"/>
              <a:gd name="connsiteY11" fmla="*/ 404417 h 2461986"/>
              <a:gd name="connsiteX12" fmla="*/ 349020 w 3731924"/>
              <a:gd name="connsiteY12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346219 w 3731924"/>
              <a:gd name="connsiteY6" fmla="*/ 2447565 h 2461986"/>
              <a:gd name="connsiteX7" fmla="*/ 3347673 w 3731924"/>
              <a:gd name="connsiteY7" fmla="*/ 2461986 h 2461986"/>
              <a:gd name="connsiteX8" fmla="*/ 412027 w 3731924"/>
              <a:gd name="connsiteY8" fmla="*/ 2455382 h 2461986"/>
              <a:gd name="connsiteX9" fmla="*/ 86283 w 3731924"/>
              <a:gd name="connsiteY9" fmla="*/ 1966192 h 2461986"/>
              <a:gd name="connsiteX10" fmla="*/ 0 w 3731924"/>
              <a:gd name="connsiteY10" fmla="*/ 404417 h 2461986"/>
              <a:gd name="connsiteX11" fmla="*/ 349020 w 3731924"/>
              <a:gd name="connsiteY11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685944 w 3731924"/>
              <a:gd name="connsiteY2" fmla="*/ 380640 h 2461986"/>
              <a:gd name="connsiteX3" fmla="*/ 3692477 w 3731924"/>
              <a:gd name="connsiteY3" fmla="*/ 379981 h 2461986"/>
              <a:gd name="connsiteX4" fmla="*/ 3731924 w 3731924"/>
              <a:gd name="connsiteY4" fmla="*/ 2084515 h 2461986"/>
              <a:gd name="connsiteX5" fmla="*/ 3346219 w 3731924"/>
              <a:gd name="connsiteY5" fmla="*/ 2447565 h 2461986"/>
              <a:gd name="connsiteX6" fmla="*/ 3347673 w 3731924"/>
              <a:gd name="connsiteY6" fmla="*/ 2461986 h 2461986"/>
              <a:gd name="connsiteX7" fmla="*/ 412027 w 3731924"/>
              <a:gd name="connsiteY7" fmla="*/ 2455382 h 2461986"/>
              <a:gd name="connsiteX8" fmla="*/ 86283 w 3731924"/>
              <a:gd name="connsiteY8" fmla="*/ 1966192 h 2461986"/>
              <a:gd name="connsiteX9" fmla="*/ 0 w 3731924"/>
              <a:gd name="connsiteY9" fmla="*/ 404417 h 2461986"/>
              <a:gd name="connsiteX10" fmla="*/ 349020 w 3731924"/>
              <a:gd name="connsiteY10" fmla="*/ 40915 h 2461986"/>
              <a:gd name="connsiteX0" fmla="*/ 349020 w 3731924"/>
              <a:gd name="connsiteY0" fmla="*/ 40915 h 2505489"/>
              <a:gd name="connsiteX1" fmla="*/ 3321804 w 3731924"/>
              <a:gd name="connsiteY1" fmla="*/ 5745 h 2505489"/>
              <a:gd name="connsiteX2" fmla="*/ 3685944 w 3731924"/>
              <a:gd name="connsiteY2" fmla="*/ 380640 h 2505489"/>
              <a:gd name="connsiteX3" fmla="*/ 3692477 w 3731924"/>
              <a:gd name="connsiteY3" fmla="*/ 379981 h 2505489"/>
              <a:gd name="connsiteX4" fmla="*/ 3731924 w 3731924"/>
              <a:gd name="connsiteY4" fmla="*/ 2084515 h 2505489"/>
              <a:gd name="connsiteX5" fmla="*/ 3346219 w 3731924"/>
              <a:gd name="connsiteY5" fmla="*/ 2447565 h 2505489"/>
              <a:gd name="connsiteX6" fmla="*/ 412027 w 3731924"/>
              <a:gd name="connsiteY6" fmla="*/ 2455382 h 2505489"/>
              <a:gd name="connsiteX7" fmla="*/ 86283 w 3731924"/>
              <a:gd name="connsiteY7" fmla="*/ 1966192 h 2505489"/>
              <a:gd name="connsiteX8" fmla="*/ 0 w 3731924"/>
              <a:gd name="connsiteY8" fmla="*/ 404417 h 2505489"/>
              <a:gd name="connsiteX9" fmla="*/ 349020 w 3731924"/>
              <a:gd name="connsiteY9" fmla="*/ 40915 h 2505489"/>
              <a:gd name="connsiteX0" fmla="*/ 349020 w 3760415"/>
              <a:gd name="connsiteY0" fmla="*/ 40915 h 2505489"/>
              <a:gd name="connsiteX1" fmla="*/ 3321804 w 3760415"/>
              <a:gd name="connsiteY1" fmla="*/ 5745 h 2505489"/>
              <a:gd name="connsiteX2" fmla="*/ 3685944 w 3760415"/>
              <a:gd name="connsiteY2" fmla="*/ 380640 h 2505489"/>
              <a:gd name="connsiteX3" fmla="*/ 3731924 w 3760415"/>
              <a:gd name="connsiteY3" fmla="*/ 2084515 h 2505489"/>
              <a:gd name="connsiteX4" fmla="*/ 3346219 w 3760415"/>
              <a:gd name="connsiteY4" fmla="*/ 2447565 h 2505489"/>
              <a:gd name="connsiteX5" fmla="*/ 412027 w 3760415"/>
              <a:gd name="connsiteY5" fmla="*/ 2455382 h 2505489"/>
              <a:gd name="connsiteX6" fmla="*/ 86283 w 3760415"/>
              <a:gd name="connsiteY6" fmla="*/ 1966192 h 2505489"/>
              <a:gd name="connsiteX7" fmla="*/ 0 w 3760415"/>
              <a:gd name="connsiteY7" fmla="*/ 404417 h 2505489"/>
              <a:gd name="connsiteX8" fmla="*/ 349020 w 3760415"/>
              <a:gd name="connsiteY8" fmla="*/ 40915 h 2505489"/>
              <a:gd name="connsiteX0" fmla="*/ 349020 w 3836324"/>
              <a:gd name="connsiteY0" fmla="*/ 40915 h 2505489"/>
              <a:gd name="connsiteX1" fmla="*/ 3321804 w 3836324"/>
              <a:gd name="connsiteY1" fmla="*/ 5745 h 2505489"/>
              <a:gd name="connsiteX2" fmla="*/ 3685944 w 3836324"/>
              <a:gd name="connsiteY2" fmla="*/ 380640 h 2505489"/>
              <a:gd name="connsiteX3" fmla="*/ 3731924 w 3836324"/>
              <a:gd name="connsiteY3" fmla="*/ 2084515 h 2505489"/>
              <a:gd name="connsiteX4" fmla="*/ 3346219 w 3836324"/>
              <a:gd name="connsiteY4" fmla="*/ 2447565 h 2505489"/>
              <a:gd name="connsiteX5" fmla="*/ 412027 w 3836324"/>
              <a:gd name="connsiteY5" fmla="*/ 2455382 h 2505489"/>
              <a:gd name="connsiteX6" fmla="*/ 86283 w 3836324"/>
              <a:gd name="connsiteY6" fmla="*/ 1966192 h 2505489"/>
              <a:gd name="connsiteX7" fmla="*/ 0 w 3836324"/>
              <a:gd name="connsiteY7" fmla="*/ 404417 h 2505489"/>
              <a:gd name="connsiteX8" fmla="*/ 349020 w 3836324"/>
              <a:gd name="connsiteY8" fmla="*/ 40915 h 2505489"/>
              <a:gd name="connsiteX0" fmla="*/ 349020 w 3922433"/>
              <a:gd name="connsiteY0" fmla="*/ 40915 h 2503784"/>
              <a:gd name="connsiteX1" fmla="*/ 3321804 w 3922433"/>
              <a:gd name="connsiteY1" fmla="*/ 5745 h 2503784"/>
              <a:gd name="connsiteX2" fmla="*/ 3685944 w 3922433"/>
              <a:gd name="connsiteY2" fmla="*/ 380640 h 2503784"/>
              <a:gd name="connsiteX3" fmla="*/ 3911841 w 3922433"/>
              <a:gd name="connsiteY3" fmla="*/ 2116265 h 2503784"/>
              <a:gd name="connsiteX4" fmla="*/ 3346219 w 3922433"/>
              <a:gd name="connsiteY4" fmla="*/ 2447565 h 2503784"/>
              <a:gd name="connsiteX5" fmla="*/ 412027 w 3922433"/>
              <a:gd name="connsiteY5" fmla="*/ 2455382 h 2503784"/>
              <a:gd name="connsiteX6" fmla="*/ 86283 w 3922433"/>
              <a:gd name="connsiteY6" fmla="*/ 1966192 h 2503784"/>
              <a:gd name="connsiteX7" fmla="*/ 0 w 3922433"/>
              <a:gd name="connsiteY7" fmla="*/ 404417 h 2503784"/>
              <a:gd name="connsiteX8" fmla="*/ 349020 w 3922433"/>
              <a:gd name="connsiteY8" fmla="*/ 40915 h 2503784"/>
              <a:gd name="connsiteX0" fmla="*/ 349020 w 3922433"/>
              <a:gd name="connsiteY0" fmla="*/ 40915 h 2731150"/>
              <a:gd name="connsiteX1" fmla="*/ 3321804 w 3922433"/>
              <a:gd name="connsiteY1" fmla="*/ 5745 h 2731150"/>
              <a:gd name="connsiteX2" fmla="*/ 3685944 w 3922433"/>
              <a:gd name="connsiteY2" fmla="*/ 380640 h 2731150"/>
              <a:gd name="connsiteX3" fmla="*/ 3911841 w 3922433"/>
              <a:gd name="connsiteY3" fmla="*/ 2116265 h 2731150"/>
              <a:gd name="connsiteX4" fmla="*/ 3314469 w 3922433"/>
              <a:gd name="connsiteY4" fmla="*/ 2722732 h 2731150"/>
              <a:gd name="connsiteX5" fmla="*/ 412027 w 3922433"/>
              <a:gd name="connsiteY5" fmla="*/ 2455382 h 2731150"/>
              <a:gd name="connsiteX6" fmla="*/ 86283 w 3922433"/>
              <a:gd name="connsiteY6" fmla="*/ 1966192 h 2731150"/>
              <a:gd name="connsiteX7" fmla="*/ 0 w 3922433"/>
              <a:gd name="connsiteY7" fmla="*/ 404417 h 2731150"/>
              <a:gd name="connsiteX8" fmla="*/ 349020 w 3922433"/>
              <a:gd name="connsiteY8" fmla="*/ 40915 h 2731150"/>
              <a:gd name="connsiteX0" fmla="*/ 349020 w 3922433"/>
              <a:gd name="connsiteY0" fmla="*/ 40915 h 3196990"/>
              <a:gd name="connsiteX1" fmla="*/ 3321804 w 3922433"/>
              <a:gd name="connsiteY1" fmla="*/ 5745 h 3196990"/>
              <a:gd name="connsiteX2" fmla="*/ 3685944 w 3922433"/>
              <a:gd name="connsiteY2" fmla="*/ 380640 h 3196990"/>
              <a:gd name="connsiteX3" fmla="*/ 3911841 w 3922433"/>
              <a:gd name="connsiteY3" fmla="*/ 2116265 h 3196990"/>
              <a:gd name="connsiteX4" fmla="*/ 3314469 w 3922433"/>
              <a:gd name="connsiteY4" fmla="*/ 2722732 h 3196990"/>
              <a:gd name="connsiteX5" fmla="*/ 253277 w 3922433"/>
              <a:gd name="connsiteY5" fmla="*/ 3185632 h 3196990"/>
              <a:gd name="connsiteX6" fmla="*/ 86283 w 3922433"/>
              <a:gd name="connsiteY6" fmla="*/ 1966192 h 3196990"/>
              <a:gd name="connsiteX7" fmla="*/ 0 w 3922433"/>
              <a:gd name="connsiteY7" fmla="*/ 404417 h 3196990"/>
              <a:gd name="connsiteX8" fmla="*/ 349020 w 3922433"/>
              <a:gd name="connsiteY8" fmla="*/ 40915 h 3196990"/>
              <a:gd name="connsiteX0" fmla="*/ 707324 w 4280737"/>
              <a:gd name="connsiteY0" fmla="*/ 40915 h 3196990"/>
              <a:gd name="connsiteX1" fmla="*/ 3680108 w 4280737"/>
              <a:gd name="connsiteY1" fmla="*/ 5745 h 3196990"/>
              <a:gd name="connsiteX2" fmla="*/ 4044248 w 4280737"/>
              <a:gd name="connsiteY2" fmla="*/ 380640 h 3196990"/>
              <a:gd name="connsiteX3" fmla="*/ 4270145 w 4280737"/>
              <a:gd name="connsiteY3" fmla="*/ 2116265 h 3196990"/>
              <a:gd name="connsiteX4" fmla="*/ 3672773 w 4280737"/>
              <a:gd name="connsiteY4" fmla="*/ 2722732 h 3196990"/>
              <a:gd name="connsiteX5" fmla="*/ 611581 w 4280737"/>
              <a:gd name="connsiteY5" fmla="*/ 3185632 h 3196990"/>
              <a:gd name="connsiteX6" fmla="*/ 87 w 4280737"/>
              <a:gd name="connsiteY6" fmla="*/ 2019109 h 3196990"/>
              <a:gd name="connsiteX7" fmla="*/ 358304 w 4280737"/>
              <a:gd name="connsiteY7" fmla="*/ 404417 h 3196990"/>
              <a:gd name="connsiteX8" fmla="*/ 707324 w 4280737"/>
              <a:gd name="connsiteY8" fmla="*/ 40915 h 3196990"/>
              <a:gd name="connsiteX0" fmla="*/ 707237 w 4280650"/>
              <a:gd name="connsiteY0" fmla="*/ 40915 h 3196990"/>
              <a:gd name="connsiteX1" fmla="*/ 3680021 w 4280650"/>
              <a:gd name="connsiteY1" fmla="*/ 5745 h 3196990"/>
              <a:gd name="connsiteX2" fmla="*/ 4044161 w 4280650"/>
              <a:gd name="connsiteY2" fmla="*/ 380640 h 3196990"/>
              <a:gd name="connsiteX3" fmla="*/ 4270058 w 4280650"/>
              <a:gd name="connsiteY3" fmla="*/ 2116265 h 3196990"/>
              <a:gd name="connsiteX4" fmla="*/ 3672686 w 4280650"/>
              <a:gd name="connsiteY4" fmla="*/ 2722732 h 3196990"/>
              <a:gd name="connsiteX5" fmla="*/ 611494 w 4280650"/>
              <a:gd name="connsiteY5" fmla="*/ 3185632 h 3196990"/>
              <a:gd name="connsiteX6" fmla="*/ 0 w 4280650"/>
              <a:gd name="connsiteY6" fmla="*/ 2019109 h 3196990"/>
              <a:gd name="connsiteX7" fmla="*/ 707237 w 4280650"/>
              <a:gd name="connsiteY7" fmla="*/ 40915 h 3196990"/>
              <a:gd name="connsiteX0" fmla="*/ 381844 w 4346841"/>
              <a:gd name="connsiteY0" fmla="*/ 12236 h 3358811"/>
              <a:gd name="connsiteX1" fmla="*/ 3746212 w 4346841"/>
              <a:gd name="connsiteY1" fmla="*/ 167566 h 3358811"/>
              <a:gd name="connsiteX2" fmla="*/ 4110352 w 4346841"/>
              <a:gd name="connsiteY2" fmla="*/ 542461 h 3358811"/>
              <a:gd name="connsiteX3" fmla="*/ 4336249 w 4346841"/>
              <a:gd name="connsiteY3" fmla="*/ 2278086 h 3358811"/>
              <a:gd name="connsiteX4" fmla="*/ 3738877 w 4346841"/>
              <a:gd name="connsiteY4" fmla="*/ 2884553 h 3358811"/>
              <a:gd name="connsiteX5" fmla="*/ 677685 w 4346841"/>
              <a:gd name="connsiteY5" fmla="*/ 3347453 h 3358811"/>
              <a:gd name="connsiteX6" fmla="*/ 66191 w 4346841"/>
              <a:gd name="connsiteY6" fmla="*/ 2180930 h 3358811"/>
              <a:gd name="connsiteX7" fmla="*/ 381844 w 4346841"/>
              <a:gd name="connsiteY7" fmla="*/ 12236 h 3358811"/>
              <a:gd name="connsiteX0" fmla="*/ 381844 w 4338756"/>
              <a:gd name="connsiteY0" fmla="*/ 12236 h 3358811"/>
              <a:gd name="connsiteX1" fmla="*/ 3746212 w 4338756"/>
              <a:gd name="connsiteY1" fmla="*/ 167566 h 3358811"/>
              <a:gd name="connsiteX2" fmla="*/ 4336249 w 4338756"/>
              <a:gd name="connsiteY2" fmla="*/ 2278086 h 3358811"/>
              <a:gd name="connsiteX3" fmla="*/ 3738877 w 4338756"/>
              <a:gd name="connsiteY3" fmla="*/ 2884553 h 3358811"/>
              <a:gd name="connsiteX4" fmla="*/ 677685 w 4338756"/>
              <a:gd name="connsiteY4" fmla="*/ 3347453 h 3358811"/>
              <a:gd name="connsiteX5" fmla="*/ 66191 w 4338756"/>
              <a:gd name="connsiteY5" fmla="*/ 2180930 h 3358811"/>
              <a:gd name="connsiteX6" fmla="*/ 381844 w 4338756"/>
              <a:gd name="connsiteY6" fmla="*/ 12236 h 3358811"/>
              <a:gd name="connsiteX0" fmla="*/ 381844 w 4558932"/>
              <a:gd name="connsiteY0" fmla="*/ 12236 h 3347798"/>
              <a:gd name="connsiteX1" fmla="*/ 3746212 w 4558932"/>
              <a:gd name="connsiteY1" fmla="*/ 167566 h 3347798"/>
              <a:gd name="connsiteX2" fmla="*/ 4336249 w 4558932"/>
              <a:gd name="connsiteY2" fmla="*/ 2278086 h 3347798"/>
              <a:gd name="connsiteX3" fmla="*/ 677685 w 4558932"/>
              <a:gd name="connsiteY3" fmla="*/ 3347453 h 3347798"/>
              <a:gd name="connsiteX4" fmla="*/ 66191 w 4558932"/>
              <a:gd name="connsiteY4" fmla="*/ 2180930 h 3347798"/>
              <a:gd name="connsiteX5" fmla="*/ 381844 w 4558932"/>
              <a:gd name="connsiteY5" fmla="*/ 12236 h 3347798"/>
              <a:gd name="connsiteX0" fmla="*/ 381844 w 4603988"/>
              <a:gd name="connsiteY0" fmla="*/ 12236 h 2499995"/>
              <a:gd name="connsiteX1" fmla="*/ 3746212 w 4603988"/>
              <a:gd name="connsiteY1" fmla="*/ 167566 h 2499995"/>
              <a:gd name="connsiteX2" fmla="*/ 4336249 w 4603988"/>
              <a:gd name="connsiteY2" fmla="*/ 2278086 h 2499995"/>
              <a:gd name="connsiteX3" fmla="*/ 66191 w 4603988"/>
              <a:gd name="connsiteY3" fmla="*/ 2180930 h 2499995"/>
              <a:gd name="connsiteX4" fmla="*/ 381844 w 4603988"/>
              <a:gd name="connsiteY4" fmla="*/ 12236 h 2499995"/>
              <a:gd name="connsiteX0" fmla="*/ 441349 w 5065942"/>
              <a:gd name="connsiteY0" fmla="*/ 67024 h 2554783"/>
              <a:gd name="connsiteX1" fmla="*/ 4715884 w 5065942"/>
              <a:gd name="connsiteY1" fmla="*/ 508104 h 2554783"/>
              <a:gd name="connsiteX2" fmla="*/ 4395754 w 5065942"/>
              <a:gd name="connsiteY2" fmla="*/ 2332874 h 2554783"/>
              <a:gd name="connsiteX3" fmla="*/ 125696 w 5065942"/>
              <a:gd name="connsiteY3" fmla="*/ 2235718 h 2554783"/>
              <a:gd name="connsiteX4" fmla="*/ 441349 w 5065942"/>
              <a:gd name="connsiteY4" fmla="*/ 67024 h 2554783"/>
              <a:gd name="connsiteX0" fmla="*/ 441349 w 5065942"/>
              <a:gd name="connsiteY0" fmla="*/ 81560 h 2569319"/>
              <a:gd name="connsiteX1" fmla="*/ 4715884 w 5065942"/>
              <a:gd name="connsiteY1" fmla="*/ 522640 h 2569319"/>
              <a:gd name="connsiteX2" fmla="*/ 4395754 w 5065942"/>
              <a:gd name="connsiteY2" fmla="*/ 2347410 h 2569319"/>
              <a:gd name="connsiteX3" fmla="*/ 125696 w 5065942"/>
              <a:gd name="connsiteY3" fmla="*/ 2250254 h 2569319"/>
              <a:gd name="connsiteX4" fmla="*/ 441349 w 5065942"/>
              <a:gd name="connsiteY4" fmla="*/ 81560 h 2569319"/>
              <a:gd name="connsiteX0" fmla="*/ 441349 w 5139384"/>
              <a:gd name="connsiteY0" fmla="*/ 81560 h 3528722"/>
              <a:gd name="connsiteX1" fmla="*/ 4715884 w 5139384"/>
              <a:gd name="connsiteY1" fmla="*/ 522640 h 3528722"/>
              <a:gd name="connsiteX2" fmla="*/ 4596837 w 5139384"/>
              <a:gd name="connsiteY2" fmla="*/ 3469244 h 3528722"/>
              <a:gd name="connsiteX3" fmla="*/ 125696 w 5139384"/>
              <a:gd name="connsiteY3" fmla="*/ 2250254 h 3528722"/>
              <a:gd name="connsiteX4" fmla="*/ 441349 w 5139384"/>
              <a:gd name="connsiteY4" fmla="*/ 81560 h 3528722"/>
              <a:gd name="connsiteX0" fmla="*/ 441349 w 4990904"/>
              <a:gd name="connsiteY0" fmla="*/ 81560 h 3528722"/>
              <a:gd name="connsiteX1" fmla="*/ 4715884 w 4990904"/>
              <a:gd name="connsiteY1" fmla="*/ 522640 h 3528722"/>
              <a:gd name="connsiteX2" fmla="*/ 4596837 w 4990904"/>
              <a:gd name="connsiteY2" fmla="*/ 3469244 h 3528722"/>
              <a:gd name="connsiteX3" fmla="*/ 125696 w 4990904"/>
              <a:gd name="connsiteY3" fmla="*/ 2250254 h 3528722"/>
              <a:gd name="connsiteX4" fmla="*/ 441349 w 4990904"/>
              <a:gd name="connsiteY4" fmla="*/ 81560 h 3528722"/>
              <a:gd name="connsiteX0" fmla="*/ 441349 w 4864781"/>
              <a:gd name="connsiteY0" fmla="*/ 81560 h 3528722"/>
              <a:gd name="connsiteX1" fmla="*/ 4715884 w 4864781"/>
              <a:gd name="connsiteY1" fmla="*/ 522640 h 3528722"/>
              <a:gd name="connsiteX2" fmla="*/ 4596837 w 4864781"/>
              <a:gd name="connsiteY2" fmla="*/ 3469244 h 3528722"/>
              <a:gd name="connsiteX3" fmla="*/ 125696 w 4864781"/>
              <a:gd name="connsiteY3" fmla="*/ 2250254 h 3528722"/>
              <a:gd name="connsiteX4" fmla="*/ 441349 w 4864781"/>
              <a:gd name="connsiteY4" fmla="*/ 81560 h 3528722"/>
              <a:gd name="connsiteX0" fmla="*/ 441349 w 4858478"/>
              <a:gd name="connsiteY0" fmla="*/ 81560 h 3447763"/>
              <a:gd name="connsiteX1" fmla="*/ 4715884 w 4858478"/>
              <a:gd name="connsiteY1" fmla="*/ 522640 h 3447763"/>
              <a:gd name="connsiteX2" fmla="*/ 4565087 w 4858478"/>
              <a:gd name="connsiteY2" fmla="*/ 3384577 h 3447763"/>
              <a:gd name="connsiteX3" fmla="*/ 125696 w 4858478"/>
              <a:gd name="connsiteY3" fmla="*/ 2250254 h 3447763"/>
              <a:gd name="connsiteX4" fmla="*/ 441349 w 4858478"/>
              <a:gd name="connsiteY4" fmla="*/ 81560 h 3447763"/>
              <a:gd name="connsiteX0" fmla="*/ 441349 w 4887282"/>
              <a:gd name="connsiteY0" fmla="*/ 81560 h 3447763"/>
              <a:gd name="connsiteX1" fmla="*/ 4715884 w 4887282"/>
              <a:gd name="connsiteY1" fmla="*/ 522640 h 3447763"/>
              <a:gd name="connsiteX2" fmla="*/ 4565087 w 4887282"/>
              <a:gd name="connsiteY2" fmla="*/ 3384577 h 3447763"/>
              <a:gd name="connsiteX3" fmla="*/ 125696 w 4887282"/>
              <a:gd name="connsiteY3" fmla="*/ 2250254 h 3447763"/>
              <a:gd name="connsiteX4" fmla="*/ 441349 w 4887282"/>
              <a:gd name="connsiteY4" fmla="*/ 81560 h 3447763"/>
              <a:gd name="connsiteX0" fmla="*/ 463165 w 4909098"/>
              <a:gd name="connsiteY0" fmla="*/ 131253 h 3571167"/>
              <a:gd name="connsiteX1" fmla="*/ 4737700 w 4909098"/>
              <a:gd name="connsiteY1" fmla="*/ 572333 h 3571167"/>
              <a:gd name="connsiteX2" fmla="*/ 4586903 w 4909098"/>
              <a:gd name="connsiteY2" fmla="*/ 3434270 h 3571167"/>
              <a:gd name="connsiteX3" fmla="*/ 105179 w 4909098"/>
              <a:gd name="connsiteY3" fmla="*/ 3051364 h 3571167"/>
              <a:gd name="connsiteX4" fmla="*/ 463165 w 4909098"/>
              <a:gd name="connsiteY4" fmla="*/ 131253 h 3571167"/>
              <a:gd name="connsiteX0" fmla="*/ 552371 w 4998304"/>
              <a:gd name="connsiteY0" fmla="*/ 131253 h 3571167"/>
              <a:gd name="connsiteX1" fmla="*/ 4826906 w 4998304"/>
              <a:gd name="connsiteY1" fmla="*/ 572333 h 3571167"/>
              <a:gd name="connsiteX2" fmla="*/ 4676109 w 4998304"/>
              <a:gd name="connsiteY2" fmla="*/ 3434270 h 3571167"/>
              <a:gd name="connsiteX3" fmla="*/ 194385 w 4998304"/>
              <a:gd name="connsiteY3" fmla="*/ 3051364 h 3571167"/>
              <a:gd name="connsiteX4" fmla="*/ 552371 w 4998304"/>
              <a:gd name="connsiteY4" fmla="*/ 131253 h 3571167"/>
              <a:gd name="connsiteX0" fmla="*/ 552371 w 4998304"/>
              <a:gd name="connsiteY0" fmla="*/ 131253 h 3574970"/>
              <a:gd name="connsiteX1" fmla="*/ 4826906 w 4998304"/>
              <a:gd name="connsiteY1" fmla="*/ 572333 h 3574970"/>
              <a:gd name="connsiteX2" fmla="*/ 4676109 w 4998304"/>
              <a:gd name="connsiteY2" fmla="*/ 3434270 h 3574970"/>
              <a:gd name="connsiteX3" fmla="*/ 194385 w 4998304"/>
              <a:gd name="connsiteY3" fmla="*/ 3051364 h 3574970"/>
              <a:gd name="connsiteX4" fmla="*/ 552371 w 4998304"/>
              <a:gd name="connsiteY4" fmla="*/ 131253 h 3574970"/>
              <a:gd name="connsiteX0" fmla="*/ 552371 w 4998304"/>
              <a:gd name="connsiteY0" fmla="*/ 131253 h 3652754"/>
              <a:gd name="connsiteX1" fmla="*/ 4826906 w 4998304"/>
              <a:gd name="connsiteY1" fmla="*/ 572333 h 3652754"/>
              <a:gd name="connsiteX2" fmla="*/ 4676109 w 4998304"/>
              <a:gd name="connsiteY2" fmla="*/ 3434270 h 3652754"/>
              <a:gd name="connsiteX3" fmla="*/ 2299966 w 4998304"/>
              <a:gd name="connsiteY3" fmla="*/ 3380587 h 3652754"/>
              <a:gd name="connsiteX4" fmla="*/ 194385 w 4998304"/>
              <a:gd name="connsiteY4" fmla="*/ 3051364 h 3652754"/>
              <a:gd name="connsiteX5" fmla="*/ 552371 w 4998304"/>
              <a:gd name="connsiteY5" fmla="*/ 131253 h 3652754"/>
              <a:gd name="connsiteX0" fmla="*/ 552371 w 4998304"/>
              <a:gd name="connsiteY0" fmla="*/ 131253 h 3652754"/>
              <a:gd name="connsiteX1" fmla="*/ 4826906 w 4998304"/>
              <a:gd name="connsiteY1" fmla="*/ 572333 h 3652754"/>
              <a:gd name="connsiteX2" fmla="*/ 4676109 w 4998304"/>
              <a:gd name="connsiteY2" fmla="*/ 3434270 h 3652754"/>
              <a:gd name="connsiteX3" fmla="*/ 2299966 w 4998304"/>
              <a:gd name="connsiteY3" fmla="*/ 3380587 h 3652754"/>
              <a:gd name="connsiteX4" fmla="*/ 194385 w 4998304"/>
              <a:gd name="connsiteY4" fmla="*/ 3051364 h 3652754"/>
              <a:gd name="connsiteX5" fmla="*/ 552371 w 4998304"/>
              <a:gd name="connsiteY5" fmla="*/ 131253 h 3652754"/>
              <a:gd name="connsiteX0" fmla="*/ 552371 w 4998304"/>
              <a:gd name="connsiteY0" fmla="*/ 131253 h 3568093"/>
              <a:gd name="connsiteX1" fmla="*/ 4826906 w 4998304"/>
              <a:gd name="connsiteY1" fmla="*/ 572333 h 3568093"/>
              <a:gd name="connsiteX2" fmla="*/ 4676109 w 4998304"/>
              <a:gd name="connsiteY2" fmla="*/ 3434270 h 3568093"/>
              <a:gd name="connsiteX3" fmla="*/ 2299966 w 4998304"/>
              <a:gd name="connsiteY3" fmla="*/ 3380587 h 3568093"/>
              <a:gd name="connsiteX4" fmla="*/ 194385 w 4998304"/>
              <a:gd name="connsiteY4" fmla="*/ 3051364 h 3568093"/>
              <a:gd name="connsiteX5" fmla="*/ 552371 w 4998304"/>
              <a:gd name="connsiteY5" fmla="*/ 131253 h 3568093"/>
              <a:gd name="connsiteX0" fmla="*/ 586120 w 5032053"/>
              <a:gd name="connsiteY0" fmla="*/ 133407 h 3570247"/>
              <a:gd name="connsiteX1" fmla="*/ 4860655 w 5032053"/>
              <a:gd name="connsiteY1" fmla="*/ 574487 h 3570247"/>
              <a:gd name="connsiteX2" fmla="*/ 4709858 w 5032053"/>
              <a:gd name="connsiteY2" fmla="*/ 3436424 h 3570247"/>
              <a:gd name="connsiteX3" fmla="*/ 2333715 w 5032053"/>
              <a:gd name="connsiteY3" fmla="*/ 3382741 h 3570247"/>
              <a:gd name="connsiteX4" fmla="*/ 175217 w 5032053"/>
              <a:gd name="connsiteY4" fmla="*/ 3085268 h 3570247"/>
              <a:gd name="connsiteX5" fmla="*/ 586120 w 5032053"/>
              <a:gd name="connsiteY5" fmla="*/ 133407 h 3570247"/>
              <a:gd name="connsiteX0" fmla="*/ 607257 w 5053190"/>
              <a:gd name="connsiteY0" fmla="*/ 129104 h 3565944"/>
              <a:gd name="connsiteX1" fmla="*/ 4881792 w 5053190"/>
              <a:gd name="connsiteY1" fmla="*/ 570184 h 3565944"/>
              <a:gd name="connsiteX2" fmla="*/ 4730995 w 5053190"/>
              <a:gd name="connsiteY2" fmla="*/ 3432121 h 3565944"/>
              <a:gd name="connsiteX3" fmla="*/ 2354852 w 5053190"/>
              <a:gd name="connsiteY3" fmla="*/ 3378438 h 3565944"/>
              <a:gd name="connsiteX4" fmla="*/ 164604 w 5053190"/>
              <a:gd name="connsiteY4" fmla="*/ 3017465 h 3565944"/>
              <a:gd name="connsiteX5" fmla="*/ 607257 w 5053190"/>
              <a:gd name="connsiteY5" fmla="*/ 129104 h 3565944"/>
              <a:gd name="connsiteX0" fmla="*/ 593774 w 5039707"/>
              <a:gd name="connsiteY0" fmla="*/ 129104 h 3565944"/>
              <a:gd name="connsiteX1" fmla="*/ 4868309 w 5039707"/>
              <a:gd name="connsiteY1" fmla="*/ 570184 h 3565944"/>
              <a:gd name="connsiteX2" fmla="*/ 4717512 w 5039707"/>
              <a:gd name="connsiteY2" fmla="*/ 3432121 h 3565944"/>
              <a:gd name="connsiteX3" fmla="*/ 2341369 w 5039707"/>
              <a:gd name="connsiteY3" fmla="*/ 3378438 h 3565944"/>
              <a:gd name="connsiteX4" fmla="*/ 151121 w 5039707"/>
              <a:gd name="connsiteY4" fmla="*/ 3017465 h 3565944"/>
              <a:gd name="connsiteX5" fmla="*/ 593774 w 5039707"/>
              <a:gd name="connsiteY5" fmla="*/ 129104 h 3565944"/>
              <a:gd name="connsiteX0" fmla="*/ 550367 w 5070383"/>
              <a:gd name="connsiteY0" fmla="*/ 129104 h 3565944"/>
              <a:gd name="connsiteX1" fmla="*/ 4898985 w 5070383"/>
              <a:gd name="connsiteY1" fmla="*/ 570184 h 3565944"/>
              <a:gd name="connsiteX2" fmla="*/ 4748188 w 5070383"/>
              <a:gd name="connsiteY2" fmla="*/ 3432121 h 3565944"/>
              <a:gd name="connsiteX3" fmla="*/ 2372045 w 5070383"/>
              <a:gd name="connsiteY3" fmla="*/ 3378438 h 3565944"/>
              <a:gd name="connsiteX4" fmla="*/ 181797 w 5070383"/>
              <a:gd name="connsiteY4" fmla="*/ 3017465 h 3565944"/>
              <a:gd name="connsiteX5" fmla="*/ 550367 w 5070383"/>
              <a:gd name="connsiteY5" fmla="*/ 129104 h 3565944"/>
              <a:gd name="connsiteX0" fmla="*/ 582606 w 5102622"/>
              <a:gd name="connsiteY0" fmla="*/ 32804 h 3469644"/>
              <a:gd name="connsiteX1" fmla="*/ 4931224 w 5102622"/>
              <a:gd name="connsiteY1" fmla="*/ 473884 h 3469644"/>
              <a:gd name="connsiteX2" fmla="*/ 4780427 w 5102622"/>
              <a:gd name="connsiteY2" fmla="*/ 3335821 h 3469644"/>
              <a:gd name="connsiteX3" fmla="*/ 2404284 w 5102622"/>
              <a:gd name="connsiteY3" fmla="*/ 3282138 h 3469644"/>
              <a:gd name="connsiteX4" fmla="*/ 214036 w 5102622"/>
              <a:gd name="connsiteY4" fmla="*/ 2921165 h 3469644"/>
              <a:gd name="connsiteX5" fmla="*/ 139452 w 5102622"/>
              <a:gd name="connsiteY5" fmla="*/ 1387722 h 3469644"/>
              <a:gd name="connsiteX6" fmla="*/ 582606 w 5102622"/>
              <a:gd name="connsiteY6" fmla="*/ 32804 h 3469644"/>
              <a:gd name="connsiteX0" fmla="*/ 582606 w 5102622"/>
              <a:gd name="connsiteY0" fmla="*/ 22914 h 3459754"/>
              <a:gd name="connsiteX1" fmla="*/ 4931224 w 5102622"/>
              <a:gd name="connsiteY1" fmla="*/ 463994 h 3459754"/>
              <a:gd name="connsiteX2" fmla="*/ 4780427 w 5102622"/>
              <a:gd name="connsiteY2" fmla="*/ 3325931 h 3459754"/>
              <a:gd name="connsiteX3" fmla="*/ 2404284 w 5102622"/>
              <a:gd name="connsiteY3" fmla="*/ 3272248 h 3459754"/>
              <a:gd name="connsiteX4" fmla="*/ 214036 w 5102622"/>
              <a:gd name="connsiteY4" fmla="*/ 2911275 h 3459754"/>
              <a:gd name="connsiteX5" fmla="*/ 139452 w 5102622"/>
              <a:gd name="connsiteY5" fmla="*/ 1377832 h 3459754"/>
              <a:gd name="connsiteX6" fmla="*/ 582606 w 5102622"/>
              <a:gd name="connsiteY6" fmla="*/ 22914 h 3459754"/>
              <a:gd name="connsiteX0" fmla="*/ 635522 w 5102622"/>
              <a:gd name="connsiteY0" fmla="*/ 22425 h 3469848"/>
              <a:gd name="connsiteX1" fmla="*/ 4931224 w 5102622"/>
              <a:gd name="connsiteY1" fmla="*/ 474088 h 3469848"/>
              <a:gd name="connsiteX2" fmla="*/ 4780427 w 5102622"/>
              <a:gd name="connsiteY2" fmla="*/ 3336025 h 3469848"/>
              <a:gd name="connsiteX3" fmla="*/ 2404284 w 5102622"/>
              <a:gd name="connsiteY3" fmla="*/ 3282342 h 3469848"/>
              <a:gd name="connsiteX4" fmla="*/ 214036 w 5102622"/>
              <a:gd name="connsiteY4" fmla="*/ 2921369 h 3469848"/>
              <a:gd name="connsiteX5" fmla="*/ 139452 w 5102622"/>
              <a:gd name="connsiteY5" fmla="*/ 1387926 h 3469848"/>
              <a:gd name="connsiteX6" fmla="*/ 635522 w 5102622"/>
              <a:gd name="connsiteY6" fmla="*/ 22425 h 3469848"/>
              <a:gd name="connsiteX0" fmla="*/ 536502 w 5003602"/>
              <a:gd name="connsiteY0" fmla="*/ 22425 h 3469848"/>
              <a:gd name="connsiteX1" fmla="*/ 4832204 w 5003602"/>
              <a:gd name="connsiteY1" fmla="*/ 474088 h 3469848"/>
              <a:gd name="connsiteX2" fmla="*/ 4681407 w 5003602"/>
              <a:gd name="connsiteY2" fmla="*/ 3336025 h 3469848"/>
              <a:gd name="connsiteX3" fmla="*/ 2305264 w 5003602"/>
              <a:gd name="connsiteY3" fmla="*/ 3282342 h 3469848"/>
              <a:gd name="connsiteX4" fmla="*/ 115016 w 5003602"/>
              <a:gd name="connsiteY4" fmla="*/ 2921369 h 3469848"/>
              <a:gd name="connsiteX5" fmla="*/ 40432 w 5003602"/>
              <a:gd name="connsiteY5" fmla="*/ 1387926 h 3469848"/>
              <a:gd name="connsiteX6" fmla="*/ 536502 w 5003602"/>
              <a:gd name="connsiteY6" fmla="*/ 22425 h 3469848"/>
              <a:gd name="connsiteX0" fmla="*/ 536502 w 5003602"/>
              <a:gd name="connsiteY0" fmla="*/ 70579 h 3518002"/>
              <a:gd name="connsiteX1" fmla="*/ 2453432 w 5003602"/>
              <a:gd name="connsiteY1" fmla="*/ 229580 h 3518002"/>
              <a:gd name="connsiteX2" fmla="*/ 4832204 w 5003602"/>
              <a:gd name="connsiteY2" fmla="*/ 522242 h 3518002"/>
              <a:gd name="connsiteX3" fmla="*/ 4681407 w 5003602"/>
              <a:gd name="connsiteY3" fmla="*/ 3384179 h 3518002"/>
              <a:gd name="connsiteX4" fmla="*/ 2305264 w 5003602"/>
              <a:gd name="connsiteY4" fmla="*/ 3330496 h 3518002"/>
              <a:gd name="connsiteX5" fmla="*/ 115016 w 5003602"/>
              <a:gd name="connsiteY5" fmla="*/ 2969523 h 3518002"/>
              <a:gd name="connsiteX6" fmla="*/ 40432 w 5003602"/>
              <a:gd name="connsiteY6" fmla="*/ 1436080 h 3518002"/>
              <a:gd name="connsiteX7" fmla="*/ 536502 w 5003602"/>
              <a:gd name="connsiteY7" fmla="*/ 70579 h 3518002"/>
              <a:gd name="connsiteX0" fmla="*/ 536502 w 5027468"/>
              <a:gd name="connsiteY0" fmla="*/ 70579 h 3518002"/>
              <a:gd name="connsiteX1" fmla="*/ 2453432 w 5027468"/>
              <a:gd name="connsiteY1" fmla="*/ 229580 h 3518002"/>
              <a:gd name="connsiteX2" fmla="*/ 4863954 w 5027468"/>
              <a:gd name="connsiteY2" fmla="*/ 606908 h 3518002"/>
              <a:gd name="connsiteX3" fmla="*/ 4681407 w 5027468"/>
              <a:gd name="connsiteY3" fmla="*/ 3384179 h 3518002"/>
              <a:gd name="connsiteX4" fmla="*/ 2305264 w 5027468"/>
              <a:gd name="connsiteY4" fmla="*/ 3330496 h 3518002"/>
              <a:gd name="connsiteX5" fmla="*/ 115016 w 5027468"/>
              <a:gd name="connsiteY5" fmla="*/ 2969523 h 3518002"/>
              <a:gd name="connsiteX6" fmla="*/ 40432 w 5027468"/>
              <a:gd name="connsiteY6" fmla="*/ 1436080 h 3518002"/>
              <a:gd name="connsiteX7" fmla="*/ 536502 w 5027468"/>
              <a:gd name="connsiteY7" fmla="*/ 70579 h 3518002"/>
              <a:gd name="connsiteX0" fmla="*/ 536502 w 5027468"/>
              <a:gd name="connsiteY0" fmla="*/ 70579 h 3518002"/>
              <a:gd name="connsiteX1" fmla="*/ 2453432 w 5027468"/>
              <a:gd name="connsiteY1" fmla="*/ 229580 h 3518002"/>
              <a:gd name="connsiteX2" fmla="*/ 4863954 w 5027468"/>
              <a:gd name="connsiteY2" fmla="*/ 606908 h 3518002"/>
              <a:gd name="connsiteX3" fmla="*/ 4681407 w 5027468"/>
              <a:gd name="connsiteY3" fmla="*/ 3384179 h 3518002"/>
              <a:gd name="connsiteX4" fmla="*/ 2305264 w 5027468"/>
              <a:gd name="connsiteY4" fmla="*/ 3330496 h 3518002"/>
              <a:gd name="connsiteX5" fmla="*/ 115016 w 5027468"/>
              <a:gd name="connsiteY5" fmla="*/ 2969523 h 3518002"/>
              <a:gd name="connsiteX6" fmla="*/ 40432 w 5027468"/>
              <a:gd name="connsiteY6" fmla="*/ 1436080 h 3518002"/>
              <a:gd name="connsiteX7" fmla="*/ 536502 w 5027468"/>
              <a:gd name="connsiteY7" fmla="*/ 70579 h 3518002"/>
              <a:gd name="connsiteX0" fmla="*/ 536502 w 5068621"/>
              <a:gd name="connsiteY0" fmla="*/ 70579 h 3518002"/>
              <a:gd name="connsiteX1" fmla="*/ 2453432 w 5068621"/>
              <a:gd name="connsiteY1" fmla="*/ 229580 h 3518002"/>
              <a:gd name="connsiteX2" fmla="*/ 4916871 w 5068621"/>
              <a:gd name="connsiteY2" fmla="*/ 585742 h 3518002"/>
              <a:gd name="connsiteX3" fmla="*/ 4681407 w 5068621"/>
              <a:gd name="connsiteY3" fmla="*/ 3384179 h 3518002"/>
              <a:gd name="connsiteX4" fmla="*/ 2305264 w 5068621"/>
              <a:gd name="connsiteY4" fmla="*/ 3330496 h 3518002"/>
              <a:gd name="connsiteX5" fmla="*/ 115016 w 5068621"/>
              <a:gd name="connsiteY5" fmla="*/ 2969523 h 3518002"/>
              <a:gd name="connsiteX6" fmla="*/ 40432 w 5068621"/>
              <a:gd name="connsiteY6" fmla="*/ 1436080 h 3518002"/>
              <a:gd name="connsiteX7" fmla="*/ 536502 w 5068621"/>
              <a:gd name="connsiteY7" fmla="*/ 70579 h 3518002"/>
              <a:gd name="connsiteX0" fmla="*/ 536502 w 5003872"/>
              <a:gd name="connsiteY0" fmla="*/ 70579 h 3518002"/>
              <a:gd name="connsiteX1" fmla="*/ 2453432 w 5003872"/>
              <a:gd name="connsiteY1" fmla="*/ 229580 h 3518002"/>
              <a:gd name="connsiteX2" fmla="*/ 4916871 w 5003872"/>
              <a:gd name="connsiteY2" fmla="*/ 585742 h 3518002"/>
              <a:gd name="connsiteX3" fmla="*/ 4681407 w 5003872"/>
              <a:gd name="connsiteY3" fmla="*/ 3384179 h 3518002"/>
              <a:gd name="connsiteX4" fmla="*/ 2305264 w 5003872"/>
              <a:gd name="connsiteY4" fmla="*/ 3330496 h 3518002"/>
              <a:gd name="connsiteX5" fmla="*/ 115016 w 5003872"/>
              <a:gd name="connsiteY5" fmla="*/ 2969523 h 3518002"/>
              <a:gd name="connsiteX6" fmla="*/ 40432 w 5003872"/>
              <a:gd name="connsiteY6" fmla="*/ 1436080 h 3518002"/>
              <a:gd name="connsiteX7" fmla="*/ 536502 w 5003872"/>
              <a:gd name="connsiteY7" fmla="*/ 70579 h 3518002"/>
              <a:gd name="connsiteX0" fmla="*/ 536502 w 5003872"/>
              <a:gd name="connsiteY0" fmla="*/ 70579 h 3508015"/>
              <a:gd name="connsiteX1" fmla="*/ 2453432 w 5003872"/>
              <a:gd name="connsiteY1" fmla="*/ 229580 h 3508015"/>
              <a:gd name="connsiteX2" fmla="*/ 4916871 w 5003872"/>
              <a:gd name="connsiteY2" fmla="*/ 585742 h 3508015"/>
              <a:gd name="connsiteX3" fmla="*/ 4681407 w 5003872"/>
              <a:gd name="connsiteY3" fmla="*/ 3384179 h 3508015"/>
              <a:gd name="connsiteX4" fmla="*/ 2326431 w 5003872"/>
              <a:gd name="connsiteY4" fmla="*/ 3288162 h 3508015"/>
              <a:gd name="connsiteX5" fmla="*/ 115016 w 5003872"/>
              <a:gd name="connsiteY5" fmla="*/ 2969523 h 3508015"/>
              <a:gd name="connsiteX6" fmla="*/ 40432 w 5003872"/>
              <a:gd name="connsiteY6" fmla="*/ 1436080 h 3508015"/>
              <a:gd name="connsiteX7" fmla="*/ 536502 w 5003872"/>
              <a:gd name="connsiteY7" fmla="*/ 70579 h 3508015"/>
              <a:gd name="connsiteX0" fmla="*/ 536502 w 5003872"/>
              <a:gd name="connsiteY0" fmla="*/ 70579 h 3475369"/>
              <a:gd name="connsiteX1" fmla="*/ 2453432 w 5003872"/>
              <a:gd name="connsiteY1" fmla="*/ 229580 h 3475369"/>
              <a:gd name="connsiteX2" fmla="*/ 4916871 w 5003872"/>
              <a:gd name="connsiteY2" fmla="*/ 585742 h 3475369"/>
              <a:gd name="connsiteX3" fmla="*/ 4681407 w 5003872"/>
              <a:gd name="connsiteY3" fmla="*/ 3384179 h 3475369"/>
              <a:gd name="connsiteX4" fmla="*/ 2326431 w 5003872"/>
              <a:gd name="connsiteY4" fmla="*/ 3288162 h 3475369"/>
              <a:gd name="connsiteX5" fmla="*/ 115016 w 5003872"/>
              <a:gd name="connsiteY5" fmla="*/ 2969523 h 3475369"/>
              <a:gd name="connsiteX6" fmla="*/ 40432 w 5003872"/>
              <a:gd name="connsiteY6" fmla="*/ 1436080 h 3475369"/>
              <a:gd name="connsiteX7" fmla="*/ 536502 w 5003872"/>
              <a:gd name="connsiteY7" fmla="*/ 70579 h 3475369"/>
              <a:gd name="connsiteX0" fmla="*/ 515480 w 4982850"/>
              <a:gd name="connsiteY0" fmla="*/ 70579 h 3475369"/>
              <a:gd name="connsiteX1" fmla="*/ 2432410 w 4982850"/>
              <a:gd name="connsiteY1" fmla="*/ 229580 h 3475369"/>
              <a:gd name="connsiteX2" fmla="*/ 4895849 w 4982850"/>
              <a:gd name="connsiteY2" fmla="*/ 585742 h 3475369"/>
              <a:gd name="connsiteX3" fmla="*/ 4660385 w 4982850"/>
              <a:gd name="connsiteY3" fmla="*/ 3384179 h 3475369"/>
              <a:gd name="connsiteX4" fmla="*/ 2305409 w 4982850"/>
              <a:gd name="connsiteY4" fmla="*/ 3288162 h 3475369"/>
              <a:gd name="connsiteX5" fmla="*/ 189244 w 4982850"/>
              <a:gd name="connsiteY5" fmla="*/ 3022440 h 3475369"/>
              <a:gd name="connsiteX6" fmla="*/ 19410 w 4982850"/>
              <a:gd name="connsiteY6" fmla="*/ 1436080 h 3475369"/>
              <a:gd name="connsiteX7" fmla="*/ 515480 w 4982850"/>
              <a:gd name="connsiteY7" fmla="*/ 70579 h 3475369"/>
              <a:gd name="connsiteX0" fmla="*/ 515480 w 4982850"/>
              <a:gd name="connsiteY0" fmla="*/ 70579 h 3475369"/>
              <a:gd name="connsiteX1" fmla="*/ 2432410 w 4982850"/>
              <a:gd name="connsiteY1" fmla="*/ 229580 h 3475369"/>
              <a:gd name="connsiteX2" fmla="*/ 4895849 w 4982850"/>
              <a:gd name="connsiteY2" fmla="*/ 585742 h 3475369"/>
              <a:gd name="connsiteX3" fmla="*/ 4660385 w 4982850"/>
              <a:gd name="connsiteY3" fmla="*/ 3384179 h 3475369"/>
              <a:gd name="connsiteX4" fmla="*/ 2305409 w 4982850"/>
              <a:gd name="connsiteY4" fmla="*/ 3288162 h 3475369"/>
              <a:gd name="connsiteX5" fmla="*/ 189244 w 4982850"/>
              <a:gd name="connsiteY5" fmla="*/ 3022440 h 3475369"/>
              <a:gd name="connsiteX6" fmla="*/ 19410 w 4982850"/>
              <a:gd name="connsiteY6" fmla="*/ 1436080 h 3475369"/>
              <a:gd name="connsiteX7" fmla="*/ 515480 w 4982850"/>
              <a:gd name="connsiteY7" fmla="*/ 70579 h 3475369"/>
              <a:gd name="connsiteX0" fmla="*/ 455552 w 4922922"/>
              <a:gd name="connsiteY0" fmla="*/ 73570 h 3478360"/>
              <a:gd name="connsiteX1" fmla="*/ 2372482 w 4922922"/>
              <a:gd name="connsiteY1" fmla="*/ 232571 h 3478360"/>
              <a:gd name="connsiteX2" fmla="*/ 4835921 w 4922922"/>
              <a:gd name="connsiteY2" fmla="*/ 588733 h 3478360"/>
              <a:gd name="connsiteX3" fmla="*/ 4600457 w 4922922"/>
              <a:gd name="connsiteY3" fmla="*/ 3387170 h 3478360"/>
              <a:gd name="connsiteX4" fmla="*/ 2245481 w 4922922"/>
              <a:gd name="connsiteY4" fmla="*/ 3291153 h 3478360"/>
              <a:gd name="connsiteX5" fmla="*/ 129316 w 4922922"/>
              <a:gd name="connsiteY5" fmla="*/ 3025431 h 3478360"/>
              <a:gd name="connsiteX6" fmla="*/ 33565 w 4922922"/>
              <a:gd name="connsiteY6" fmla="*/ 1481405 h 3478360"/>
              <a:gd name="connsiteX7" fmla="*/ 455552 w 4922922"/>
              <a:gd name="connsiteY7" fmla="*/ 73570 h 3478360"/>
              <a:gd name="connsiteX0" fmla="*/ 485228 w 4952598"/>
              <a:gd name="connsiteY0" fmla="*/ 73570 h 3478360"/>
              <a:gd name="connsiteX1" fmla="*/ 2402158 w 4952598"/>
              <a:gd name="connsiteY1" fmla="*/ 232571 h 3478360"/>
              <a:gd name="connsiteX2" fmla="*/ 4865597 w 4952598"/>
              <a:gd name="connsiteY2" fmla="*/ 588733 h 3478360"/>
              <a:gd name="connsiteX3" fmla="*/ 4630133 w 4952598"/>
              <a:gd name="connsiteY3" fmla="*/ 3387170 h 3478360"/>
              <a:gd name="connsiteX4" fmla="*/ 2275157 w 4952598"/>
              <a:gd name="connsiteY4" fmla="*/ 3291153 h 3478360"/>
              <a:gd name="connsiteX5" fmla="*/ 158992 w 4952598"/>
              <a:gd name="connsiteY5" fmla="*/ 3025431 h 3478360"/>
              <a:gd name="connsiteX6" fmla="*/ 63241 w 4952598"/>
              <a:gd name="connsiteY6" fmla="*/ 1481405 h 3478360"/>
              <a:gd name="connsiteX7" fmla="*/ 485228 w 4952598"/>
              <a:gd name="connsiteY7" fmla="*/ 73570 h 3478360"/>
              <a:gd name="connsiteX0" fmla="*/ 495883 w 4963253"/>
              <a:gd name="connsiteY0" fmla="*/ 73570 h 3478360"/>
              <a:gd name="connsiteX1" fmla="*/ 2412813 w 4963253"/>
              <a:gd name="connsiteY1" fmla="*/ 232571 h 3478360"/>
              <a:gd name="connsiteX2" fmla="*/ 4876252 w 4963253"/>
              <a:gd name="connsiteY2" fmla="*/ 588733 h 3478360"/>
              <a:gd name="connsiteX3" fmla="*/ 4640788 w 4963253"/>
              <a:gd name="connsiteY3" fmla="*/ 3387170 h 3478360"/>
              <a:gd name="connsiteX4" fmla="*/ 2285812 w 4963253"/>
              <a:gd name="connsiteY4" fmla="*/ 3291153 h 3478360"/>
              <a:gd name="connsiteX5" fmla="*/ 148480 w 4963253"/>
              <a:gd name="connsiteY5" fmla="*/ 3067764 h 3478360"/>
              <a:gd name="connsiteX6" fmla="*/ 73896 w 4963253"/>
              <a:gd name="connsiteY6" fmla="*/ 1481405 h 3478360"/>
              <a:gd name="connsiteX7" fmla="*/ 495883 w 4963253"/>
              <a:gd name="connsiteY7" fmla="*/ 73570 h 3478360"/>
              <a:gd name="connsiteX0" fmla="*/ 495883 w 4963253"/>
              <a:gd name="connsiteY0" fmla="*/ 73570 h 3478360"/>
              <a:gd name="connsiteX1" fmla="*/ 2412813 w 4963253"/>
              <a:gd name="connsiteY1" fmla="*/ 232571 h 3478360"/>
              <a:gd name="connsiteX2" fmla="*/ 4876252 w 4963253"/>
              <a:gd name="connsiteY2" fmla="*/ 588733 h 3478360"/>
              <a:gd name="connsiteX3" fmla="*/ 4640788 w 4963253"/>
              <a:gd name="connsiteY3" fmla="*/ 3387170 h 3478360"/>
              <a:gd name="connsiteX4" fmla="*/ 2285812 w 4963253"/>
              <a:gd name="connsiteY4" fmla="*/ 3291153 h 3478360"/>
              <a:gd name="connsiteX5" fmla="*/ 148480 w 4963253"/>
              <a:gd name="connsiteY5" fmla="*/ 3067764 h 3478360"/>
              <a:gd name="connsiteX6" fmla="*/ 73896 w 4963253"/>
              <a:gd name="connsiteY6" fmla="*/ 1481405 h 3478360"/>
              <a:gd name="connsiteX7" fmla="*/ 495883 w 4963253"/>
              <a:gd name="connsiteY7" fmla="*/ 73570 h 3478360"/>
              <a:gd name="connsiteX0" fmla="*/ 501621 w 4968991"/>
              <a:gd name="connsiteY0" fmla="*/ 73570 h 3478360"/>
              <a:gd name="connsiteX1" fmla="*/ 2418551 w 4968991"/>
              <a:gd name="connsiteY1" fmla="*/ 232571 h 3478360"/>
              <a:gd name="connsiteX2" fmla="*/ 4881990 w 4968991"/>
              <a:gd name="connsiteY2" fmla="*/ 588733 h 3478360"/>
              <a:gd name="connsiteX3" fmla="*/ 4646526 w 4968991"/>
              <a:gd name="connsiteY3" fmla="*/ 3387170 h 3478360"/>
              <a:gd name="connsiteX4" fmla="*/ 2291550 w 4968991"/>
              <a:gd name="connsiteY4" fmla="*/ 3291153 h 3478360"/>
              <a:gd name="connsiteX5" fmla="*/ 143635 w 4968991"/>
              <a:gd name="connsiteY5" fmla="*/ 3036014 h 3478360"/>
              <a:gd name="connsiteX6" fmla="*/ 79634 w 4968991"/>
              <a:gd name="connsiteY6" fmla="*/ 1481405 h 3478360"/>
              <a:gd name="connsiteX7" fmla="*/ 501621 w 4968991"/>
              <a:gd name="connsiteY7" fmla="*/ 73570 h 3478360"/>
              <a:gd name="connsiteX0" fmla="*/ 501621 w 4968991"/>
              <a:gd name="connsiteY0" fmla="*/ 73570 h 3478360"/>
              <a:gd name="connsiteX1" fmla="*/ 2418551 w 4968991"/>
              <a:gd name="connsiteY1" fmla="*/ 232571 h 3478360"/>
              <a:gd name="connsiteX2" fmla="*/ 4881990 w 4968991"/>
              <a:gd name="connsiteY2" fmla="*/ 588733 h 3478360"/>
              <a:gd name="connsiteX3" fmla="*/ 4646526 w 4968991"/>
              <a:gd name="connsiteY3" fmla="*/ 3387170 h 3478360"/>
              <a:gd name="connsiteX4" fmla="*/ 2291550 w 4968991"/>
              <a:gd name="connsiteY4" fmla="*/ 3291153 h 3478360"/>
              <a:gd name="connsiteX5" fmla="*/ 143635 w 4968991"/>
              <a:gd name="connsiteY5" fmla="*/ 3036014 h 3478360"/>
              <a:gd name="connsiteX6" fmla="*/ 79634 w 4968991"/>
              <a:gd name="connsiteY6" fmla="*/ 1481405 h 3478360"/>
              <a:gd name="connsiteX7" fmla="*/ 501621 w 4968991"/>
              <a:gd name="connsiteY7" fmla="*/ 73570 h 3478360"/>
              <a:gd name="connsiteX0" fmla="*/ 501621 w 4968991"/>
              <a:gd name="connsiteY0" fmla="*/ 21910 h 3426700"/>
              <a:gd name="connsiteX1" fmla="*/ 2418551 w 4968991"/>
              <a:gd name="connsiteY1" fmla="*/ 180911 h 3426700"/>
              <a:gd name="connsiteX2" fmla="*/ 4881990 w 4968991"/>
              <a:gd name="connsiteY2" fmla="*/ 537073 h 3426700"/>
              <a:gd name="connsiteX3" fmla="*/ 4646526 w 4968991"/>
              <a:gd name="connsiteY3" fmla="*/ 3335510 h 3426700"/>
              <a:gd name="connsiteX4" fmla="*/ 2291550 w 4968991"/>
              <a:gd name="connsiteY4" fmla="*/ 3239493 h 3426700"/>
              <a:gd name="connsiteX5" fmla="*/ 143635 w 4968991"/>
              <a:gd name="connsiteY5" fmla="*/ 2984354 h 3426700"/>
              <a:gd name="connsiteX6" fmla="*/ 79634 w 4968991"/>
              <a:gd name="connsiteY6" fmla="*/ 1429745 h 3426700"/>
              <a:gd name="connsiteX7" fmla="*/ 501621 w 4968991"/>
              <a:gd name="connsiteY7" fmla="*/ 21910 h 3426700"/>
              <a:gd name="connsiteX0" fmla="*/ 501621 w 4968991"/>
              <a:gd name="connsiteY0" fmla="*/ 21910 h 3426700"/>
              <a:gd name="connsiteX1" fmla="*/ 2418551 w 4968991"/>
              <a:gd name="connsiteY1" fmla="*/ 180911 h 3426700"/>
              <a:gd name="connsiteX2" fmla="*/ 4881990 w 4968991"/>
              <a:gd name="connsiteY2" fmla="*/ 537073 h 3426700"/>
              <a:gd name="connsiteX3" fmla="*/ 4646526 w 4968991"/>
              <a:gd name="connsiteY3" fmla="*/ 3335510 h 3426700"/>
              <a:gd name="connsiteX4" fmla="*/ 2291550 w 4968991"/>
              <a:gd name="connsiteY4" fmla="*/ 3239493 h 3426700"/>
              <a:gd name="connsiteX5" fmla="*/ 143635 w 4968991"/>
              <a:gd name="connsiteY5" fmla="*/ 2984354 h 3426700"/>
              <a:gd name="connsiteX6" fmla="*/ 79634 w 4968991"/>
              <a:gd name="connsiteY6" fmla="*/ 1429745 h 3426700"/>
              <a:gd name="connsiteX7" fmla="*/ 501621 w 4968991"/>
              <a:gd name="connsiteY7" fmla="*/ 21910 h 3426700"/>
              <a:gd name="connsiteX0" fmla="*/ 501621 w 4968991"/>
              <a:gd name="connsiteY0" fmla="*/ 21910 h 3426700"/>
              <a:gd name="connsiteX1" fmla="*/ 2418551 w 4968991"/>
              <a:gd name="connsiteY1" fmla="*/ 180911 h 3426700"/>
              <a:gd name="connsiteX2" fmla="*/ 4881990 w 4968991"/>
              <a:gd name="connsiteY2" fmla="*/ 537073 h 3426700"/>
              <a:gd name="connsiteX3" fmla="*/ 4646526 w 4968991"/>
              <a:gd name="connsiteY3" fmla="*/ 3335510 h 3426700"/>
              <a:gd name="connsiteX4" fmla="*/ 2291550 w 4968991"/>
              <a:gd name="connsiteY4" fmla="*/ 3239493 h 3426700"/>
              <a:gd name="connsiteX5" fmla="*/ 143635 w 4968991"/>
              <a:gd name="connsiteY5" fmla="*/ 2984354 h 3426700"/>
              <a:gd name="connsiteX6" fmla="*/ 79634 w 4968991"/>
              <a:gd name="connsiteY6" fmla="*/ 1429745 h 3426700"/>
              <a:gd name="connsiteX7" fmla="*/ 501621 w 4968991"/>
              <a:gd name="connsiteY7" fmla="*/ 21910 h 3426700"/>
              <a:gd name="connsiteX0" fmla="*/ 501621 w 4955274"/>
              <a:gd name="connsiteY0" fmla="*/ 21910 h 3426700"/>
              <a:gd name="connsiteX1" fmla="*/ 2418551 w 4955274"/>
              <a:gd name="connsiteY1" fmla="*/ 180911 h 3426700"/>
              <a:gd name="connsiteX2" fmla="*/ 4881990 w 4955274"/>
              <a:gd name="connsiteY2" fmla="*/ 537073 h 3426700"/>
              <a:gd name="connsiteX3" fmla="*/ 4646526 w 4955274"/>
              <a:gd name="connsiteY3" fmla="*/ 3335510 h 3426700"/>
              <a:gd name="connsiteX4" fmla="*/ 2291550 w 4955274"/>
              <a:gd name="connsiteY4" fmla="*/ 3239493 h 3426700"/>
              <a:gd name="connsiteX5" fmla="*/ 143635 w 4955274"/>
              <a:gd name="connsiteY5" fmla="*/ 2984354 h 3426700"/>
              <a:gd name="connsiteX6" fmla="*/ 79634 w 4955274"/>
              <a:gd name="connsiteY6" fmla="*/ 1429745 h 3426700"/>
              <a:gd name="connsiteX7" fmla="*/ 501621 w 4955274"/>
              <a:gd name="connsiteY7" fmla="*/ 21910 h 3426700"/>
              <a:gd name="connsiteX0" fmla="*/ 501621 w 4955274"/>
              <a:gd name="connsiteY0" fmla="*/ 21910 h 3426700"/>
              <a:gd name="connsiteX1" fmla="*/ 2418551 w 4955274"/>
              <a:gd name="connsiteY1" fmla="*/ 180911 h 3426700"/>
              <a:gd name="connsiteX2" fmla="*/ 4881990 w 4955274"/>
              <a:gd name="connsiteY2" fmla="*/ 537073 h 3426700"/>
              <a:gd name="connsiteX3" fmla="*/ 4646526 w 4955274"/>
              <a:gd name="connsiteY3" fmla="*/ 3335510 h 3426700"/>
              <a:gd name="connsiteX4" fmla="*/ 2291550 w 4955274"/>
              <a:gd name="connsiteY4" fmla="*/ 3239493 h 3426700"/>
              <a:gd name="connsiteX5" fmla="*/ 143635 w 4955274"/>
              <a:gd name="connsiteY5" fmla="*/ 2984354 h 3426700"/>
              <a:gd name="connsiteX6" fmla="*/ 79634 w 4955274"/>
              <a:gd name="connsiteY6" fmla="*/ 1429745 h 3426700"/>
              <a:gd name="connsiteX7" fmla="*/ 501621 w 4955274"/>
              <a:gd name="connsiteY7" fmla="*/ 21910 h 3426700"/>
              <a:gd name="connsiteX0" fmla="*/ 501621 w 4978179"/>
              <a:gd name="connsiteY0" fmla="*/ 21910 h 3426700"/>
              <a:gd name="connsiteX1" fmla="*/ 2418551 w 4978179"/>
              <a:gd name="connsiteY1" fmla="*/ 180911 h 3426700"/>
              <a:gd name="connsiteX2" fmla="*/ 4881990 w 4978179"/>
              <a:gd name="connsiteY2" fmla="*/ 537073 h 3426700"/>
              <a:gd name="connsiteX3" fmla="*/ 4646526 w 4978179"/>
              <a:gd name="connsiteY3" fmla="*/ 3335510 h 3426700"/>
              <a:gd name="connsiteX4" fmla="*/ 2291550 w 4978179"/>
              <a:gd name="connsiteY4" fmla="*/ 3239493 h 3426700"/>
              <a:gd name="connsiteX5" fmla="*/ 143635 w 4978179"/>
              <a:gd name="connsiteY5" fmla="*/ 2984354 h 3426700"/>
              <a:gd name="connsiteX6" fmla="*/ 79634 w 4978179"/>
              <a:gd name="connsiteY6" fmla="*/ 1429745 h 3426700"/>
              <a:gd name="connsiteX7" fmla="*/ 501621 w 4978179"/>
              <a:gd name="connsiteY7" fmla="*/ 21910 h 3426700"/>
              <a:gd name="connsiteX0" fmla="*/ 501621 w 4981328"/>
              <a:gd name="connsiteY0" fmla="*/ 21910 h 3426700"/>
              <a:gd name="connsiteX1" fmla="*/ 2418551 w 4981328"/>
              <a:gd name="connsiteY1" fmla="*/ 180911 h 3426700"/>
              <a:gd name="connsiteX2" fmla="*/ 4881990 w 4981328"/>
              <a:gd name="connsiteY2" fmla="*/ 537073 h 3426700"/>
              <a:gd name="connsiteX3" fmla="*/ 4646526 w 4981328"/>
              <a:gd name="connsiteY3" fmla="*/ 3335510 h 3426700"/>
              <a:gd name="connsiteX4" fmla="*/ 2291550 w 4981328"/>
              <a:gd name="connsiteY4" fmla="*/ 3239493 h 3426700"/>
              <a:gd name="connsiteX5" fmla="*/ 143635 w 4981328"/>
              <a:gd name="connsiteY5" fmla="*/ 2984354 h 3426700"/>
              <a:gd name="connsiteX6" fmla="*/ 79634 w 4981328"/>
              <a:gd name="connsiteY6" fmla="*/ 1429745 h 3426700"/>
              <a:gd name="connsiteX7" fmla="*/ 501621 w 4981328"/>
              <a:gd name="connsiteY7" fmla="*/ 21910 h 3426700"/>
              <a:gd name="connsiteX0" fmla="*/ 501621 w 5007354"/>
              <a:gd name="connsiteY0" fmla="*/ 21910 h 3426700"/>
              <a:gd name="connsiteX1" fmla="*/ 2418551 w 5007354"/>
              <a:gd name="connsiteY1" fmla="*/ 180911 h 3426700"/>
              <a:gd name="connsiteX2" fmla="*/ 4913740 w 5007354"/>
              <a:gd name="connsiteY2" fmla="*/ 505323 h 3426700"/>
              <a:gd name="connsiteX3" fmla="*/ 4646526 w 5007354"/>
              <a:gd name="connsiteY3" fmla="*/ 3335510 h 3426700"/>
              <a:gd name="connsiteX4" fmla="*/ 2291550 w 5007354"/>
              <a:gd name="connsiteY4" fmla="*/ 3239493 h 3426700"/>
              <a:gd name="connsiteX5" fmla="*/ 143635 w 5007354"/>
              <a:gd name="connsiteY5" fmla="*/ 2984354 h 3426700"/>
              <a:gd name="connsiteX6" fmla="*/ 79634 w 5007354"/>
              <a:gd name="connsiteY6" fmla="*/ 1429745 h 3426700"/>
              <a:gd name="connsiteX7" fmla="*/ 501621 w 5007354"/>
              <a:gd name="connsiteY7" fmla="*/ 21910 h 3426700"/>
              <a:gd name="connsiteX0" fmla="*/ 501621 w 4995732"/>
              <a:gd name="connsiteY0" fmla="*/ 21910 h 3426700"/>
              <a:gd name="connsiteX1" fmla="*/ 2418551 w 4995732"/>
              <a:gd name="connsiteY1" fmla="*/ 180911 h 3426700"/>
              <a:gd name="connsiteX2" fmla="*/ 4913740 w 4995732"/>
              <a:gd name="connsiteY2" fmla="*/ 505323 h 3426700"/>
              <a:gd name="connsiteX3" fmla="*/ 4646526 w 4995732"/>
              <a:gd name="connsiteY3" fmla="*/ 3335510 h 3426700"/>
              <a:gd name="connsiteX4" fmla="*/ 2291550 w 4995732"/>
              <a:gd name="connsiteY4" fmla="*/ 3239493 h 3426700"/>
              <a:gd name="connsiteX5" fmla="*/ 143635 w 4995732"/>
              <a:gd name="connsiteY5" fmla="*/ 2984354 h 3426700"/>
              <a:gd name="connsiteX6" fmla="*/ 79634 w 4995732"/>
              <a:gd name="connsiteY6" fmla="*/ 1429745 h 3426700"/>
              <a:gd name="connsiteX7" fmla="*/ 501621 w 4995732"/>
              <a:gd name="connsiteY7" fmla="*/ 21910 h 3426700"/>
              <a:gd name="connsiteX0" fmla="*/ 501621 w 5004209"/>
              <a:gd name="connsiteY0" fmla="*/ 21910 h 3426700"/>
              <a:gd name="connsiteX1" fmla="*/ 2418551 w 5004209"/>
              <a:gd name="connsiteY1" fmla="*/ 180911 h 3426700"/>
              <a:gd name="connsiteX2" fmla="*/ 4913740 w 5004209"/>
              <a:gd name="connsiteY2" fmla="*/ 505323 h 3426700"/>
              <a:gd name="connsiteX3" fmla="*/ 4646526 w 5004209"/>
              <a:gd name="connsiteY3" fmla="*/ 3335510 h 3426700"/>
              <a:gd name="connsiteX4" fmla="*/ 2291550 w 5004209"/>
              <a:gd name="connsiteY4" fmla="*/ 3239493 h 3426700"/>
              <a:gd name="connsiteX5" fmla="*/ 143635 w 5004209"/>
              <a:gd name="connsiteY5" fmla="*/ 2984354 h 3426700"/>
              <a:gd name="connsiteX6" fmla="*/ 79634 w 5004209"/>
              <a:gd name="connsiteY6" fmla="*/ 1429745 h 3426700"/>
              <a:gd name="connsiteX7" fmla="*/ 501621 w 5004209"/>
              <a:gd name="connsiteY7" fmla="*/ 21910 h 3426700"/>
              <a:gd name="connsiteX0" fmla="*/ 501621 w 5225166"/>
              <a:gd name="connsiteY0" fmla="*/ 21910 h 3256334"/>
              <a:gd name="connsiteX1" fmla="*/ 2418551 w 5225166"/>
              <a:gd name="connsiteY1" fmla="*/ 180911 h 3256334"/>
              <a:gd name="connsiteX2" fmla="*/ 4913740 w 5225166"/>
              <a:gd name="connsiteY2" fmla="*/ 505323 h 3256334"/>
              <a:gd name="connsiteX3" fmla="*/ 5069859 w 5225166"/>
              <a:gd name="connsiteY3" fmla="*/ 2954510 h 3256334"/>
              <a:gd name="connsiteX4" fmla="*/ 2291550 w 5225166"/>
              <a:gd name="connsiteY4" fmla="*/ 3239493 h 3256334"/>
              <a:gd name="connsiteX5" fmla="*/ 143635 w 5225166"/>
              <a:gd name="connsiteY5" fmla="*/ 2984354 h 3256334"/>
              <a:gd name="connsiteX6" fmla="*/ 79634 w 5225166"/>
              <a:gd name="connsiteY6" fmla="*/ 1429745 h 3256334"/>
              <a:gd name="connsiteX7" fmla="*/ 501621 w 5225166"/>
              <a:gd name="connsiteY7" fmla="*/ 21910 h 3256334"/>
              <a:gd name="connsiteX0" fmla="*/ 430264 w 5153809"/>
              <a:gd name="connsiteY0" fmla="*/ 21910 h 3435316"/>
              <a:gd name="connsiteX1" fmla="*/ 2347194 w 5153809"/>
              <a:gd name="connsiteY1" fmla="*/ 180911 h 3435316"/>
              <a:gd name="connsiteX2" fmla="*/ 4842383 w 5153809"/>
              <a:gd name="connsiteY2" fmla="*/ 505323 h 3435316"/>
              <a:gd name="connsiteX3" fmla="*/ 4998502 w 5153809"/>
              <a:gd name="connsiteY3" fmla="*/ 2954510 h 3435316"/>
              <a:gd name="connsiteX4" fmla="*/ 2220193 w 5153809"/>
              <a:gd name="connsiteY4" fmla="*/ 3239493 h 3435316"/>
              <a:gd name="connsiteX5" fmla="*/ 474445 w 5153809"/>
              <a:gd name="connsiteY5" fmla="*/ 3365354 h 3435316"/>
              <a:gd name="connsiteX6" fmla="*/ 8277 w 5153809"/>
              <a:gd name="connsiteY6" fmla="*/ 1429745 h 3435316"/>
              <a:gd name="connsiteX7" fmla="*/ 430264 w 5153809"/>
              <a:gd name="connsiteY7" fmla="*/ 21910 h 3435316"/>
              <a:gd name="connsiteX0" fmla="*/ 430264 w 5153809"/>
              <a:gd name="connsiteY0" fmla="*/ 21910 h 3430473"/>
              <a:gd name="connsiteX1" fmla="*/ 2347194 w 5153809"/>
              <a:gd name="connsiteY1" fmla="*/ 180911 h 3430473"/>
              <a:gd name="connsiteX2" fmla="*/ 4842383 w 5153809"/>
              <a:gd name="connsiteY2" fmla="*/ 505323 h 3430473"/>
              <a:gd name="connsiteX3" fmla="*/ 4998502 w 5153809"/>
              <a:gd name="connsiteY3" fmla="*/ 2954510 h 3430473"/>
              <a:gd name="connsiteX4" fmla="*/ 2781110 w 5153809"/>
              <a:gd name="connsiteY4" fmla="*/ 3197159 h 3430473"/>
              <a:gd name="connsiteX5" fmla="*/ 474445 w 5153809"/>
              <a:gd name="connsiteY5" fmla="*/ 3365354 h 3430473"/>
              <a:gd name="connsiteX6" fmla="*/ 8277 w 5153809"/>
              <a:gd name="connsiteY6" fmla="*/ 1429745 h 3430473"/>
              <a:gd name="connsiteX7" fmla="*/ 430264 w 5153809"/>
              <a:gd name="connsiteY7" fmla="*/ 21910 h 3430473"/>
              <a:gd name="connsiteX0" fmla="*/ 430264 w 5153809"/>
              <a:gd name="connsiteY0" fmla="*/ 21910 h 3430473"/>
              <a:gd name="connsiteX1" fmla="*/ 2347194 w 5153809"/>
              <a:gd name="connsiteY1" fmla="*/ 180911 h 3430473"/>
              <a:gd name="connsiteX2" fmla="*/ 4842383 w 5153809"/>
              <a:gd name="connsiteY2" fmla="*/ 505323 h 3430473"/>
              <a:gd name="connsiteX3" fmla="*/ 4998502 w 5153809"/>
              <a:gd name="connsiteY3" fmla="*/ 2954510 h 3430473"/>
              <a:gd name="connsiteX4" fmla="*/ 2781110 w 5153809"/>
              <a:gd name="connsiteY4" fmla="*/ 3197159 h 3430473"/>
              <a:gd name="connsiteX5" fmla="*/ 474445 w 5153809"/>
              <a:gd name="connsiteY5" fmla="*/ 3365354 h 3430473"/>
              <a:gd name="connsiteX6" fmla="*/ 8277 w 5153809"/>
              <a:gd name="connsiteY6" fmla="*/ 1429745 h 3430473"/>
              <a:gd name="connsiteX7" fmla="*/ 430264 w 5153809"/>
              <a:gd name="connsiteY7" fmla="*/ 21910 h 3430473"/>
              <a:gd name="connsiteX0" fmla="*/ 430264 w 5153809"/>
              <a:gd name="connsiteY0" fmla="*/ 21910 h 3437284"/>
              <a:gd name="connsiteX1" fmla="*/ 2347194 w 5153809"/>
              <a:gd name="connsiteY1" fmla="*/ 180911 h 3437284"/>
              <a:gd name="connsiteX2" fmla="*/ 4842383 w 5153809"/>
              <a:gd name="connsiteY2" fmla="*/ 505323 h 3437284"/>
              <a:gd name="connsiteX3" fmla="*/ 4998502 w 5153809"/>
              <a:gd name="connsiteY3" fmla="*/ 2954510 h 3437284"/>
              <a:gd name="connsiteX4" fmla="*/ 2781110 w 5153809"/>
              <a:gd name="connsiteY4" fmla="*/ 3197159 h 3437284"/>
              <a:gd name="connsiteX5" fmla="*/ 474445 w 5153809"/>
              <a:gd name="connsiteY5" fmla="*/ 3365354 h 3437284"/>
              <a:gd name="connsiteX6" fmla="*/ 8277 w 5153809"/>
              <a:gd name="connsiteY6" fmla="*/ 1429745 h 3437284"/>
              <a:gd name="connsiteX7" fmla="*/ 430264 w 5153809"/>
              <a:gd name="connsiteY7" fmla="*/ 21910 h 3437284"/>
              <a:gd name="connsiteX0" fmla="*/ 430264 w 5153809"/>
              <a:gd name="connsiteY0" fmla="*/ 21910 h 3450066"/>
              <a:gd name="connsiteX1" fmla="*/ 2347194 w 5153809"/>
              <a:gd name="connsiteY1" fmla="*/ 180911 h 3450066"/>
              <a:gd name="connsiteX2" fmla="*/ 4842383 w 5153809"/>
              <a:gd name="connsiteY2" fmla="*/ 505323 h 3450066"/>
              <a:gd name="connsiteX3" fmla="*/ 4998502 w 5153809"/>
              <a:gd name="connsiteY3" fmla="*/ 2954510 h 3450066"/>
              <a:gd name="connsiteX4" fmla="*/ 2770527 w 5153809"/>
              <a:gd name="connsiteY4" fmla="*/ 3281826 h 3450066"/>
              <a:gd name="connsiteX5" fmla="*/ 474445 w 5153809"/>
              <a:gd name="connsiteY5" fmla="*/ 3365354 h 3450066"/>
              <a:gd name="connsiteX6" fmla="*/ 8277 w 5153809"/>
              <a:gd name="connsiteY6" fmla="*/ 1429745 h 3450066"/>
              <a:gd name="connsiteX7" fmla="*/ 430264 w 5153809"/>
              <a:gd name="connsiteY7" fmla="*/ 21910 h 3450066"/>
              <a:gd name="connsiteX0" fmla="*/ 430264 w 5118566"/>
              <a:gd name="connsiteY0" fmla="*/ 33561 h 3461717"/>
              <a:gd name="connsiteX1" fmla="*/ 2347194 w 5118566"/>
              <a:gd name="connsiteY1" fmla="*/ 192562 h 3461717"/>
              <a:gd name="connsiteX2" fmla="*/ 4757716 w 5118566"/>
              <a:gd name="connsiteY2" fmla="*/ 188890 h 3461717"/>
              <a:gd name="connsiteX3" fmla="*/ 4998502 w 5118566"/>
              <a:gd name="connsiteY3" fmla="*/ 2966161 h 3461717"/>
              <a:gd name="connsiteX4" fmla="*/ 2770527 w 5118566"/>
              <a:gd name="connsiteY4" fmla="*/ 3293477 h 3461717"/>
              <a:gd name="connsiteX5" fmla="*/ 474445 w 5118566"/>
              <a:gd name="connsiteY5" fmla="*/ 3377005 h 3461717"/>
              <a:gd name="connsiteX6" fmla="*/ 8277 w 5118566"/>
              <a:gd name="connsiteY6" fmla="*/ 1441396 h 3461717"/>
              <a:gd name="connsiteX7" fmla="*/ 430264 w 5118566"/>
              <a:gd name="connsiteY7" fmla="*/ 33561 h 3461717"/>
              <a:gd name="connsiteX0" fmla="*/ 313847 w 5118566"/>
              <a:gd name="connsiteY0" fmla="*/ 435728 h 3461717"/>
              <a:gd name="connsiteX1" fmla="*/ 2347194 w 5118566"/>
              <a:gd name="connsiteY1" fmla="*/ 192562 h 3461717"/>
              <a:gd name="connsiteX2" fmla="*/ 4757716 w 5118566"/>
              <a:gd name="connsiteY2" fmla="*/ 188890 h 3461717"/>
              <a:gd name="connsiteX3" fmla="*/ 4998502 w 5118566"/>
              <a:gd name="connsiteY3" fmla="*/ 2966161 h 3461717"/>
              <a:gd name="connsiteX4" fmla="*/ 2770527 w 5118566"/>
              <a:gd name="connsiteY4" fmla="*/ 3293477 h 3461717"/>
              <a:gd name="connsiteX5" fmla="*/ 474445 w 5118566"/>
              <a:gd name="connsiteY5" fmla="*/ 3377005 h 3461717"/>
              <a:gd name="connsiteX6" fmla="*/ 8277 w 5118566"/>
              <a:gd name="connsiteY6" fmla="*/ 1441396 h 3461717"/>
              <a:gd name="connsiteX7" fmla="*/ 313847 w 5118566"/>
              <a:gd name="connsiteY7" fmla="*/ 435728 h 3461717"/>
              <a:gd name="connsiteX0" fmla="*/ 241961 w 5046680"/>
              <a:gd name="connsiteY0" fmla="*/ 435728 h 3461717"/>
              <a:gd name="connsiteX1" fmla="*/ 2275308 w 5046680"/>
              <a:gd name="connsiteY1" fmla="*/ 192562 h 3461717"/>
              <a:gd name="connsiteX2" fmla="*/ 4685830 w 5046680"/>
              <a:gd name="connsiteY2" fmla="*/ 188890 h 3461717"/>
              <a:gd name="connsiteX3" fmla="*/ 4926616 w 5046680"/>
              <a:gd name="connsiteY3" fmla="*/ 2966161 h 3461717"/>
              <a:gd name="connsiteX4" fmla="*/ 2698641 w 5046680"/>
              <a:gd name="connsiteY4" fmla="*/ 3293477 h 3461717"/>
              <a:gd name="connsiteX5" fmla="*/ 402559 w 5046680"/>
              <a:gd name="connsiteY5" fmla="*/ 3377005 h 3461717"/>
              <a:gd name="connsiteX6" fmla="*/ 10474 w 5046680"/>
              <a:gd name="connsiteY6" fmla="*/ 1737729 h 3461717"/>
              <a:gd name="connsiteX7" fmla="*/ 241961 w 5046680"/>
              <a:gd name="connsiteY7" fmla="*/ 435728 h 3461717"/>
              <a:gd name="connsiteX0" fmla="*/ 260118 w 5064837"/>
              <a:gd name="connsiteY0" fmla="*/ 435728 h 3461717"/>
              <a:gd name="connsiteX1" fmla="*/ 2293465 w 5064837"/>
              <a:gd name="connsiteY1" fmla="*/ 192562 h 3461717"/>
              <a:gd name="connsiteX2" fmla="*/ 4703987 w 5064837"/>
              <a:gd name="connsiteY2" fmla="*/ 188890 h 3461717"/>
              <a:gd name="connsiteX3" fmla="*/ 4944773 w 5064837"/>
              <a:gd name="connsiteY3" fmla="*/ 2966161 h 3461717"/>
              <a:gd name="connsiteX4" fmla="*/ 2716798 w 5064837"/>
              <a:gd name="connsiteY4" fmla="*/ 3293477 h 3461717"/>
              <a:gd name="connsiteX5" fmla="*/ 420716 w 5064837"/>
              <a:gd name="connsiteY5" fmla="*/ 3377005 h 3461717"/>
              <a:gd name="connsiteX6" fmla="*/ 28631 w 5064837"/>
              <a:gd name="connsiteY6" fmla="*/ 1737729 h 3461717"/>
              <a:gd name="connsiteX7" fmla="*/ 260118 w 5064837"/>
              <a:gd name="connsiteY7" fmla="*/ 435728 h 3461717"/>
              <a:gd name="connsiteX0" fmla="*/ 260118 w 5064837"/>
              <a:gd name="connsiteY0" fmla="*/ 435728 h 3461717"/>
              <a:gd name="connsiteX1" fmla="*/ 2293465 w 5064837"/>
              <a:gd name="connsiteY1" fmla="*/ 192562 h 3461717"/>
              <a:gd name="connsiteX2" fmla="*/ 4703987 w 5064837"/>
              <a:gd name="connsiteY2" fmla="*/ 188890 h 3461717"/>
              <a:gd name="connsiteX3" fmla="*/ 4944773 w 5064837"/>
              <a:gd name="connsiteY3" fmla="*/ 2966161 h 3461717"/>
              <a:gd name="connsiteX4" fmla="*/ 2716798 w 5064837"/>
              <a:gd name="connsiteY4" fmla="*/ 3293477 h 3461717"/>
              <a:gd name="connsiteX5" fmla="*/ 420716 w 5064837"/>
              <a:gd name="connsiteY5" fmla="*/ 3377005 h 3461717"/>
              <a:gd name="connsiteX6" fmla="*/ 28631 w 5064837"/>
              <a:gd name="connsiteY6" fmla="*/ 1737729 h 3461717"/>
              <a:gd name="connsiteX7" fmla="*/ 260118 w 5064837"/>
              <a:gd name="connsiteY7" fmla="*/ 435728 h 3461717"/>
              <a:gd name="connsiteX0" fmla="*/ 208581 w 5119133"/>
              <a:gd name="connsiteY0" fmla="*/ 414562 h 3461717"/>
              <a:gd name="connsiteX1" fmla="*/ 2347761 w 5119133"/>
              <a:gd name="connsiteY1" fmla="*/ 192562 h 3461717"/>
              <a:gd name="connsiteX2" fmla="*/ 4758283 w 5119133"/>
              <a:gd name="connsiteY2" fmla="*/ 188890 h 3461717"/>
              <a:gd name="connsiteX3" fmla="*/ 4999069 w 5119133"/>
              <a:gd name="connsiteY3" fmla="*/ 2966161 h 3461717"/>
              <a:gd name="connsiteX4" fmla="*/ 2771094 w 5119133"/>
              <a:gd name="connsiteY4" fmla="*/ 3293477 h 3461717"/>
              <a:gd name="connsiteX5" fmla="*/ 475012 w 5119133"/>
              <a:gd name="connsiteY5" fmla="*/ 3377005 h 3461717"/>
              <a:gd name="connsiteX6" fmla="*/ 82927 w 5119133"/>
              <a:gd name="connsiteY6" fmla="*/ 1737729 h 3461717"/>
              <a:gd name="connsiteX7" fmla="*/ 208581 w 5119133"/>
              <a:gd name="connsiteY7" fmla="*/ 414562 h 3461717"/>
              <a:gd name="connsiteX0" fmla="*/ 165580 w 5076132"/>
              <a:gd name="connsiteY0" fmla="*/ 414562 h 3461717"/>
              <a:gd name="connsiteX1" fmla="*/ 2304760 w 5076132"/>
              <a:gd name="connsiteY1" fmla="*/ 192562 h 3461717"/>
              <a:gd name="connsiteX2" fmla="*/ 4715282 w 5076132"/>
              <a:gd name="connsiteY2" fmla="*/ 188890 h 3461717"/>
              <a:gd name="connsiteX3" fmla="*/ 4956068 w 5076132"/>
              <a:gd name="connsiteY3" fmla="*/ 2966161 h 3461717"/>
              <a:gd name="connsiteX4" fmla="*/ 2728093 w 5076132"/>
              <a:gd name="connsiteY4" fmla="*/ 3293477 h 3461717"/>
              <a:gd name="connsiteX5" fmla="*/ 432011 w 5076132"/>
              <a:gd name="connsiteY5" fmla="*/ 3377005 h 3461717"/>
              <a:gd name="connsiteX6" fmla="*/ 39926 w 5076132"/>
              <a:gd name="connsiteY6" fmla="*/ 1737729 h 3461717"/>
              <a:gd name="connsiteX7" fmla="*/ 165580 w 5076132"/>
              <a:gd name="connsiteY7" fmla="*/ 414562 h 3461717"/>
              <a:gd name="connsiteX0" fmla="*/ 128806 w 5039358"/>
              <a:gd name="connsiteY0" fmla="*/ 414562 h 3461717"/>
              <a:gd name="connsiteX1" fmla="*/ 2267986 w 5039358"/>
              <a:gd name="connsiteY1" fmla="*/ 192562 h 3461717"/>
              <a:gd name="connsiteX2" fmla="*/ 4678508 w 5039358"/>
              <a:gd name="connsiteY2" fmla="*/ 188890 h 3461717"/>
              <a:gd name="connsiteX3" fmla="*/ 4919294 w 5039358"/>
              <a:gd name="connsiteY3" fmla="*/ 2966161 h 3461717"/>
              <a:gd name="connsiteX4" fmla="*/ 2691319 w 5039358"/>
              <a:gd name="connsiteY4" fmla="*/ 3293477 h 3461717"/>
              <a:gd name="connsiteX5" fmla="*/ 395237 w 5039358"/>
              <a:gd name="connsiteY5" fmla="*/ 3377005 h 3461717"/>
              <a:gd name="connsiteX6" fmla="*/ 3152 w 5039358"/>
              <a:gd name="connsiteY6" fmla="*/ 1737729 h 3461717"/>
              <a:gd name="connsiteX7" fmla="*/ 128806 w 5039358"/>
              <a:gd name="connsiteY7" fmla="*/ 414562 h 3461717"/>
              <a:gd name="connsiteX0" fmla="*/ 128806 w 5039358"/>
              <a:gd name="connsiteY0" fmla="*/ 414562 h 3461717"/>
              <a:gd name="connsiteX1" fmla="*/ 2267986 w 5039358"/>
              <a:gd name="connsiteY1" fmla="*/ 192562 h 3461717"/>
              <a:gd name="connsiteX2" fmla="*/ 4678508 w 5039358"/>
              <a:gd name="connsiteY2" fmla="*/ 188890 h 3461717"/>
              <a:gd name="connsiteX3" fmla="*/ 4919294 w 5039358"/>
              <a:gd name="connsiteY3" fmla="*/ 2966161 h 3461717"/>
              <a:gd name="connsiteX4" fmla="*/ 2691319 w 5039358"/>
              <a:gd name="connsiteY4" fmla="*/ 3293477 h 3461717"/>
              <a:gd name="connsiteX5" fmla="*/ 395237 w 5039358"/>
              <a:gd name="connsiteY5" fmla="*/ 3377005 h 3461717"/>
              <a:gd name="connsiteX6" fmla="*/ 3152 w 5039358"/>
              <a:gd name="connsiteY6" fmla="*/ 1737729 h 3461717"/>
              <a:gd name="connsiteX7" fmla="*/ 128806 w 5039358"/>
              <a:gd name="connsiteY7" fmla="*/ 414562 h 3461717"/>
              <a:gd name="connsiteX0" fmla="*/ 128806 w 5039358"/>
              <a:gd name="connsiteY0" fmla="*/ 444620 h 3491775"/>
              <a:gd name="connsiteX1" fmla="*/ 2267986 w 5039358"/>
              <a:gd name="connsiteY1" fmla="*/ 222620 h 3491775"/>
              <a:gd name="connsiteX2" fmla="*/ 4678508 w 5039358"/>
              <a:gd name="connsiteY2" fmla="*/ 218948 h 3491775"/>
              <a:gd name="connsiteX3" fmla="*/ 4919294 w 5039358"/>
              <a:gd name="connsiteY3" fmla="*/ 2996219 h 3491775"/>
              <a:gd name="connsiteX4" fmla="*/ 2691319 w 5039358"/>
              <a:gd name="connsiteY4" fmla="*/ 3323535 h 3491775"/>
              <a:gd name="connsiteX5" fmla="*/ 395237 w 5039358"/>
              <a:gd name="connsiteY5" fmla="*/ 3407063 h 3491775"/>
              <a:gd name="connsiteX6" fmla="*/ 3152 w 5039358"/>
              <a:gd name="connsiteY6" fmla="*/ 1767787 h 3491775"/>
              <a:gd name="connsiteX7" fmla="*/ 128806 w 5039358"/>
              <a:gd name="connsiteY7" fmla="*/ 444620 h 3491775"/>
              <a:gd name="connsiteX0" fmla="*/ 128806 w 5070258"/>
              <a:gd name="connsiteY0" fmla="*/ 365051 h 3412206"/>
              <a:gd name="connsiteX1" fmla="*/ 2267986 w 5070258"/>
              <a:gd name="connsiteY1" fmla="*/ 143051 h 3412206"/>
              <a:gd name="connsiteX2" fmla="*/ 4678508 w 5070258"/>
              <a:gd name="connsiteY2" fmla="*/ 139379 h 3412206"/>
              <a:gd name="connsiteX3" fmla="*/ 4919294 w 5070258"/>
              <a:gd name="connsiteY3" fmla="*/ 2916650 h 3412206"/>
              <a:gd name="connsiteX4" fmla="*/ 2691319 w 5070258"/>
              <a:gd name="connsiteY4" fmla="*/ 3243966 h 3412206"/>
              <a:gd name="connsiteX5" fmla="*/ 395237 w 5070258"/>
              <a:gd name="connsiteY5" fmla="*/ 3327494 h 3412206"/>
              <a:gd name="connsiteX6" fmla="*/ 3152 w 5070258"/>
              <a:gd name="connsiteY6" fmla="*/ 1688218 h 3412206"/>
              <a:gd name="connsiteX7" fmla="*/ 128806 w 5070258"/>
              <a:gd name="connsiteY7" fmla="*/ 365051 h 3412206"/>
              <a:gd name="connsiteX0" fmla="*/ 128806 w 5070258"/>
              <a:gd name="connsiteY0" fmla="*/ 365051 h 3412206"/>
              <a:gd name="connsiteX1" fmla="*/ 2267986 w 5070258"/>
              <a:gd name="connsiteY1" fmla="*/ 143051 h 3412206"/>
              <a:gd name="connsiteX2" fmla="*/ 4678508 w 5070258"/>
              <a:gd name="connsiteY2" fmla="*/ 139379 h 3412206"/>
              <a:gd name="connsiteX3" fmla="*/ 4919294 w 5070258"/>
              <a:gd name="connsiteY3" fmla="*/ 2916650 h 3412206"/>
              <a:gd name="connsiteX4" fmla="*/ 2691319 w 5070258"/>
              <a:gd name="connsiteY4" fmla="*/ 3243966 h 3412206"/>
              <a:gd name="connsiteX5" fmla="*/ 395237 w 5070258"/>
              <a:gd name="connsiteY5" fmla="*/ 3327494 h 3412206"/>
              <a:gd name="connsiteX6" fmla="*/ 3152 w 5070258"/>
              <a:gd name="connsiteY6" fmla="*/ 1688218 h 3412206"/>
              <a:gd name="connsiteX7" fmla="*/ 128806 w 5070258"/>
              <a:gd name="connsiteY7" fmla="*/ 365051 h 3412206"/>
              <a:gd name="connsiteX0" fmla="*/ 128806 w 5070258"/>
              <a:gd name="connsiteY0" fmla="*/ 365051 h 3380638"/>
              <a:gd name="connsiteX1" fmla="*/ 2267986 w 5070258"/>
              <a:gd name="connsiteY1" fmla="*/ 143051 h 3380638"/>
              <a:gd name="connsiteX2" fmla="*/ 4678508 w 5070258"/>
              <a:gd name="connsiteY2" fmla="*/ 139379 h 3380638"/>
              <a:gd name="connsiteX3" fmla="*/ 4919294 w 5070258"/>
              <a:gd name="connsiteY3" fmla="*/ 2916650 h 3380638"/>
              <a:gd name="connsiteX4" fmla="*/ 2691319 w 5070258"/>
              <a:gd name="connsiteY4" fmla="*/ 3243966 h 3380638"/>
              <a:gd name="connsiteX5" fmla="*/ 395237 w 5070258"/>
              <a:gd name="connsiteY5" fmla="*/ 3327494 h 3380638"/>
              <a:gd name="connsiteX6" fmla="*/ 3152 w 5070258"/>
              <a:gd name="connsiteY6" fmla="*/ 1688218 h 3380638"/>
              <a:gd name="connsiteX7" fmla="*/ 128806 w 5070258"/>
              <a:gd name="connsiteY7" fmla="*/ 365051 h 3380638"/>
              <a:gd name="connsiteX0" fmla="*/ 128806 w 5070258"/>
              <a:gd name="connsiteY0" fmla="*/ 365051 h 3379080"/>
              <a:gd name="connsiteX1" fmla="*/ 2267986 w 5070258"/>
              <a:gd name="connsiteY1" fmla="*/ 143051 h 3379080"/>
              <a:gd name="connsiteX2" fmla="*/ 4678508 w 5070258"/>
              <a:gd name="connsiteY2" fmla="*/ 139379 h 3379080"/>
              <a:gd name="connsiteX3" fmla="*/ 4919294 w 5070258"/>
              <a:gd name="connsiteY3" fmla="*/ 2916650 h 3379080"/>
              <a:gd name="connsiteX4" fmla="*/ 2691319 w 5070258"/>
              <a:gd name="connsiteY4" fmla="*/ 3233383 h 3379080"/>
              <a:gd name="connsiteX5" fmla="*/ 395237 w 5070258"/>
              <a:gd name="connsiteY5" fmla="*/ 3327494 h 3379080"/>
              <a:gd name="connsiteX6" fmla="*/ 3152 w 5070258"/>
              <a:gd name="connsiteY6" fmla="*/ 1688218 h 3379080"/>
              <a:gd name="connsiteX7" fmla="*/ 128806 w 5070258"/>
              <a:gd name="connsiteY7" fmla="*/ 365051 h 3379080"/>
              <a:gd name="connsiteX0" fmla="*/ 128806 w 5004455"/>
              <a:gd name="connsiteY0" fmla="*/ 446966 h 3460995"/>
              <a:gd name="connsiteX1" fmla="*/ 2267986 w 5004455"/>
              <a:gd name="connsiteY1" fmla="*/ 224966 h 3460995"/>
              <a:gd name="connsiteX2" fmla="*/ 4678508 w 5004455"/>
              <a:gd name="connsiteY2" fmla="*/ 221294 h 3460995"/>
              <a:gd name="connsiteX3" fmla="*/ 4866377 w 5004455"/>
              <a:gd name="connsiteY3" fmla="*/ 3030315 h 3460995"/>
              <a:gd name="connsiteX4" fmla="*/ 2691319 w 5004455"/>
              <a:gd name="connsiteY4" fmla="*/ 3315298 h 3460995"/>
              <a:gd name="connsiteX5" fmla="*/ 395237 w 5004455"/>
              <a:gd name="connsiteY5" fmla="*/ 3409409 h 3460995"/>
              <a:gd name="connsiteX6" fmla="*/ 3152 w 5004455"/>
              <a:gd name="connsiteY6" fmla="*/ 1770133 h 3460995"/>
              <a:gd name="connsiteX7" fmla="*/ 128806 w 5004455"/>
              <a:gd name="connsiteY7" fmla="*/ 446966 h 3460995"/>
              <a:gd name="connsiteX0" fmla="*/ 128806 w 5057230"/>
              <a:gd name="connsiteY0" fmla="*/ 334132 h 3348161"/>
              <a:gd name="connsiteX1" fmla="*/ 2267986 w 5057230"/>
              <a:gd name="connsiteY1" fmla="*/ 112132 h 3348161"/>
              <a:gd name="connsiteX2" fmla="*/ 4678508 w 5057230"/>
              <a:gd name="connsiteY2" fmla="*/ 108460 h 3348161"/>
              <a:gd name="connsiteX3" fmla="*/ 4910759 w 5057230"/>
              <a:gd name="connsiteY3" fmla="*/ 1384283 h 3348161"/>
              <a:gd name="connsiteX4" fmla="*/ 4866377 w 5057230"/>
              <a:gd name="connsiteY4" fmla="*/ 2917481 h 3348161"/>
              <a:gd name="connsiteX5" fmla="*/ 2691319 w 5057230"/>
              <a:gd name="connsiteY5" fmla="*/ 3202464 h 3348161"/>
              <a:gd name="connsiteX6" fmla="*/ 395237 w 5057230"/>
              <a:gd name="connsiteY6" fmla="*/ 3296575 h 3348161"/>
              <a:gd name="connsiteX7" fmla="*/ 3152 w 5057230"/>
              <a:gd name="connsiteY7" fmla="*/ 1657299 h 3348161"/>
              <a:gd name="connsiteX8" fmla="*/ 128806 w 5057230"/>
              <a:gd name="connsiteY8" fmla="*/ 334132 h 3348161"/>
              <a:gd name="connsiteX0" fmla="*/ 128806 w 5037643"/>
              <a:gd name="connsiteY0" fmla="*/ 334132 h 3348161"/>
              <a:gd name="connsiteX1" fmla="*/ 2267986 w 5037643"/>
              <a:gd name="connsiteY1" fmla="*/ 112132 h 3348161"/>
              <a:gd name="connsiteX2" fmla="*/ 4678508 w 5037643"/>
              <a:gd name="connsiteY2" fmla="*/ 108460 h 3348161"/>
              <a:gd name="connsiteX3" fmla="*/ 4910759 w 5037643"/>
              <a:gd name="connsiteY3" fmla="*/ 1384283 h 3348161"/>
              <a:gd name="connsiteX4" fmla="*/ 4880993 w 5037643"/>
              <a:gd name="connsiteY4" fmla="*/ 1763795 h 3348161"/>
              <a:gd name="connsiteX5" fmla="*/ 4866377 w 5037643"/>
              <a:gd name="connsiteY5" fmla="*/ 2917481 h 3348161"/>
              <a:gd name="connsiteX6" fmla="*/ 2691319 w 5037643"/>
              <a:gd name="connsiteY6" fmla="*/ 3202464 h 3348161"/>
              <a:gd name="connsiteX7" fmla="*/ 395237 w 5037643"/>
              <a:gd name="connsiteY7" fmla="*/ 3296575 h 3348161"/>
              <a:gd name="connsiteX8" fmla="*/ 3152 w 5037643"/>
              <a:gd name="connsiteY8" fmla="*/ 1657299 h 3348161"/>
              <a:gd name="connsiteX9" fmla="*/ 128806 w 5037643"/>
              <a:gd name="connsiteY9" fmla="*/ 334132 h 3348161"/>
              <a:gd name="connsiteX0" fmla="*/ 128806 w 5040463"/>
              <a:gd name="connsiteY0" fmla="*/ 334132 h 3348161"/>
              <a:gd name="connsiteX1" fmla="*/ 2267986 w 5040463"/>
              <a:gd name="connsiteY1" fmla="*/ 112132 h 3348161"/>
              <a:gd name="connsiteX2" fmla="*/ 4678508 w 5040463"/>
              <a:gd name="connsiteY2" fmla="*/ 108460 h 3348161"/>
              <a:gd name="connsiteX3" fmla="*/ 4910759 w 5040463"/>
              <a:gd name="connsiteY3" fmla="*/ 1384283 h 3348161"/>
              <a:gd name="connsiteX4" fmla="*/ 4880993 w 5040463"/>
              <a:gd name="connsiteY4" fmla="*/ 1763795 h 3348161"/>
              <a:gd name="connsiteX5" fmla="*/ 4892156 w 5040463"/>
              <a:gd name="connsiteY5" fmla="*/ 2143307 h 3348161"/>
              <a:gd name="connsiteX6" fmla="*/ 4866377 w 5040463"/>
              <a:gd name="connsiteY6" fmla="*/ 2917481 h 3348161"/>
              <a:gd name="connsiteX7" fmla="*/ 2691319 w 5040463"/>
              <a:gd name="connsiteY7" fmla="*/ 3202464 h 3348161"/>
              <a:gd name="connsiteX8" fmla="*/ 395237 w 5040463"/>
              <a:gd name="connsiteY8" fmla="*/ 3296575 h 3348161"/>
              <a:gd name="connsiteX9" fmla="*/ 3152 w 5040463"/>
              <a:gd name="connsiteY9" fmla="*/ 1657299 h 3348161"/>
              <a:gd name="connsiteX10" fmla="*/ 128806 w 5040463"/>
              <a:gd name="connsiteY10" fmla="*/ 334132 h 3348161"/>
              <a:gd name="connsiteX0" fmla="*/ 128806 w 5045965"/>
              <a:gd name="connsiteY0" fmla="*/ 334132 h 3348161"/>
              <a:gd name="connsiteX1" fmla="*/ 2267986 w 5045965"/>
              <a:gd name="connsiteY1" fmla="*/ 112132 h 3348161"/>
              <a:gd name="connsiteX2" fmla="*/ 4678508 w 5045965"/>
              <a:gd name="connsiteY2" fmla="*/ 108460 h 3348161"/>
              <a:gd name="connsiteX3" fmla="*/ 4910759 w 5045965"/>
              <a:gd name="connsiteY3" fmla="*/ 1384283 h 3348161"/>
              <a:gd name="connsiteX4" fmla="*/ 4880993 w 5045965"/>
              <a:gd name="connsiteY4" fmla="*/ 1763795 h 3348161"/>
              <a:gd name="connsiteX5" fmla="*/ 4892156 w 5045965"/>
              <a:gd name="connsiteY5" fmla="*/ 2143307 h 3348161"/>
              <a:gd name="connsiteX6" fmla="*/ 4899597 w 5045965"/>
              <a:gd name="connsiteY6" fmla="*/ 2519098 h 3348161"/>
              <a:gd name="connsiteX7" fmla="*/ 4866377 w 5045965"/>
              <a:gd name="connsiteY7" fmla="*/ 2917481 h 3348161"/>
              <a:gd name="connsiteX8" fmla="*/ 2691319 w 5045965"/>
              <a:gd name="connsiteY8" fmla="*/ 3202464 h 3348161"/>
              <a:gd name="connsiteX9" fmla="*/ 395237 w 5045965"/>
              <a:gd name="connsiteY9" fmla="*/ 3296575 h 3348161"/>
              <a:gd name="connsiteX10" fmla="*/ 3152 w 5045965"/>
              <a:gd name="connsiteY10" fmla="*/ 1657299 h 3348161"/>
              <a:gd name="connsiteX11" fmla="*/ 128806 w 5045965"/>
              <a:gd name="connsiteY11" fmla="*/ 334132 h 3348161"/>
              <a:gd name="connsiteX0" fmla="*/ 128806 w 5045965"/>
              <a:gd name="connsiteY0" fmla="*/ 334132 h 3348161"/>
              <a:gd name="connsiteX1" fmla="*/ 2267986 w 5045965"/>
              <a:gd name="connsiteY1" fmla="*/ 112132 h 3348161"/>
              <a:gd name="connsiteX2" fmla="*/ 4678508 w 5045965"/>
              <a:gd name="connsiteY2" fmla="*/ 108460 h 3348161"/>
              <a:gd name="connsiteX3" fmla="*/ 4910759 w 5045965"/>
              <a:gd name="connsiteY3" fmla="*/ 1384283 h 3348161"/>
              <a:gd name="connsiteX4" fmla="*/ 4880993 w 5045965"/>
              <a:gd name="connsiteY4" fmla="*/ 1763795 h 3348161"/>
              <a:gd name="connsiteX5" fmla="*/ 4892156 w 5045965"/>
              <a:gd name="connsiteY5" fmla="*/ 2143307 h 3348161"/>
              <a:gd name="connsiteX6" fmla="*/ 4899597 w 5045965"/>
              <a:gd name="connsiteY6" fmla="*/ 2519098 h 3348161"/>
              <a:gd name="connsiteX7" fmla="*/ 4866377 w 5045965"/>
              <a:gd name="connsiteY7" fmla="*/ 2917481 h 3348161"/>
              <a:gd name="connsiteX8" fmla="*/ 2691319 w 5045965"/>
              <a:gd name="connsiteY8" fmla="*/ 3202464 h 3348161"/>
              <a:gd name="connsiteX9" fmla="*/ 395237 w 5045965"/>
              <a:gd name="connsiteY9" fmla="*/ 3296575 h 3348161"/>
              <a:gd name="connsiteX10" fmla="*/ 3152 w 5045965"/>
              <a:gd name="connsiteY10" fmla="*/ 1657299 h 3348161"/>
              <a:gd name="connsiteX11" fmla="*/ 128806 w 5045965"/>
              <a:gd name="connsiteY11" fmla="*/ 334132 h 3348161"/>
              <a:gd name="connsiteX0" fmla="*/ 128806 w 5087408"/>
              <a:gd name="connsiteY0" fmla="*/ 334132 h 3348161"/>
              <a:gd name="connsiteX1" fmla="*/ 2267986 w 5087408"/>
              <a:gd name="connsiteY1" fmla="*/ 112132 h 3348161"/>
              <a:gd name="connsiteX2" fmla="*/ 4678508 w 5087408"/>
              <a:gd name="connsiteY2" fmla="*/ 108460 h 3348161"/>
              <a:gd name="connsiteX3" fmla="*/ 4910759 w 5087408"/>
              <a:gd name="connsiteY3" fmla="*/ 1384283 h 3348161"/>
              <a:gd name="connsiteX4" fmla="*/ 4880993 w 5087408"/>
              <a:gd name="connsiteY4" fmla="*/ 1763795 h 3348161"/>
              <a:gd name="connsiteX5" fmla="*/ 4892156 w 5087408"/>
              <a:gd name="connsiteY5" fmla="*/ 2143307 h 3348161"/>
              <a:gd name="connsiteX6" fmla="*/ 4899597 w 5087408"/>
              <a:gd name="connsiteY6" fmla="*/ 2519098 h 3348161"/>
              <a:gd name="connsiteX7" fmla="*/ 5014939 w 5087408"/>
              <a:gd name="connsiteY7" fmla="*/ 2731178 h 3348161"/>
              <a:gd name="connsiteX8" fmla="*/ 4866377 w 5087408"/>
              <a:gd name="connsiteY8" fmla="*/ 2917481 h 3348161"/>
              <a:gd name="connsiteX9" fmla="*/ 2691319 w 5087408"/>
              <a:gd name="connsiteY9" fmla="*/ 3202464 h 3348161"/>
              <a:gd name="connsiteX10" fmla="*/ 395237 w 5087408"/>
              <a:gd name="connsiteY10" fmla="*/ 3296575 h 3348161"/>
              <a:gd name="connsiteX11" fmla="*/ 3152 w 5087408"/>
              <a:gd name="connsiteY11" fmla="*/ 1657299 h 3348161"/>
              <a:gd name="connsiteX12" fmla="*/ 128806 w 5087408"/>
              <a:gd name="connsiteY12" fmla="*/ 334132 h 3348161"/>
              <a:gd name="connsiteX0" fmla="*/ 128806 w 5127121"/>
              <a:gd name="connsiteY0" fmla="*/ 334132 h 3348161"/>
              <a:gd name="connsiteX1" fmla="*/ 2267986 w 5127121"/>
              <a:gd name="connsiteY1" fmla="*/ 112132 h 3348161"/>
              <a:gd name="connsiteX2" fmla="*/ 4678508 w 5127121"/>
              <a:gd name="connsiteY2" fmla="*/ 108460 h 3348161"/>
              <a:gd name="connsiteX3" fmla="*/ 4910759 w 5127121"/>
              <a:gd name="connsiteY3" fmla="*/ 1384283 h 3348161"/>
              <a:gd name="connsiteX4" fmla="*/ 4880993 w 5127121"/>
              <a:gd name="connsiteY4" fmla="*/ 1763795 h 3348161"/>
              <a:gd name="connsiteX5" fmla="*/ 4892156 w 5127121"/>
              <a:gd name="connsiteY5" fmla="*/ 2143307 h 3348161"/>
              <a:gd name="connsiteX6" fmla="*/ 4899597 w 5127121"/>
              <a:gd name="connsiteY6" fmla="*/ 2519098 h 3348161"/>
              <a:gd name="connsiteX7" fmla="*/ 5014939 w 5127121"/>
              <a:gd name="connsiteY7" fmla="*/ 2731178 h 3348161"/>
              <a:gd name="connsiteX8" fmla="*/ 4929629 w 5127121"/>
              <a:gd name="connsiteY8" fmla="*/ 2932364 h 3348161"/>
              <a:gd name="connsiteX9" fmla="*/ 2691319 w 5127121"/>
              <a:gd name="connsiteY9" fmla="*/ 3202464 h 3348161"/>
              <a:gd name="connsiteX10" fmla="*/ 395237 w 5127121"/>
              <a:gd name="connsiteY10" fmla="*/ 3296575 h 3348161"/>
              <a:gd name="connsiteX11" fmla="*/ 3152 w 5127121"/>
              <a:gd name="connsiteY11" fmla="*/ 1657299 h 3348161"/>
              <a:gd name="connsiteX12" fmla="*/ 128806 w 5127121"/>
              <a:gd name="connsiteY12" fmla="*/ 334132 h 3348161"/>
              <a:gd name="connsiteX0" fmla="*/ 128806 w 5015167"/>
              <a:gd name="connsiteY0" fmla="*/ 334132 h 3348161"/>
              <a:gd name="connsiteX1" fmla="*/ 2267986 w 5015167"/>
              <a:gd name="connsiteY1" fmla="*/ 112132 h 3348161"/>
              <a:gd name="connsiteX2" fmla="*/ 4678508 w 5015167"/>
              <a:gd name="connsiteY2" fmla="*/ 108460 h 3348161"/>
              <a:gd name="connsiteX3" fmla="*/ 4910759 w 5015167"/>
              <a:gd name="connsiteY3" fmla="*/ 1384283 h 3348161"/>
              <a:gd name="connsiteX4" fmla="*/ 4880993 w 5015167"/>
              <a:gd name="connsiteY4" fmla="*/ 1763795 h 3348161"/>
              <a:gd name="connsiteX5" fmla="*/ 4892156 w 5015167"/>
              <a:gd name="connsiteY5" fmla="*/ 2143307 h 3348161"/>
              <a:gd name="connsiteX6" fmla="*/ 4899597 w 5015167"/>
              <a:gd name="connsiteY6" fmla="*/ 2519098 h 3348161"/>
              <a:gd name="connsiteX7" fmla="*/ 5014939 w 5015167"/>
              <a:gd name="connsiteY7" fmla="*/ 2731178 h 3348161"/>
              <a:gd name="connsiteX8" fmla="*/ 4929629 w 5015167"/>
              <a:gd name="connsiteY8" fmla="*/ 2932364 h 3348161"/>
              <a:gd name="connsiteX9" fmla="*/ 2691319 w 5015167"/>
              <a:gd name="connsiteY9" fmla="*/ 3202464 h 3348161"/>
              <a:gd name="connsiteX10" fmla="*/ 395237 w 5015167"/>
              <a:gd name="connsiteY10" fmla="*/ 3296575 h 3348161"/>
              <a:gd name="connsiteX11" fmla="*/ 3152 w 5015167"/>
              <a:gd name="connsiteY11" fmla="*/ 1657299 h 3348161"/>
              <a:gd name="connsiteX12" fmla="*/ 128806 w 5015167"/>
              <a:gd name="connsiteY12" fmla="*/ 334132 h 3348161"/>
              <a:gd name="connsiteX0" fmla="*/ 128806 w 5015167"/>
              <a:gd name="connsiteY0" fmla="*/ 334132 h 3348161"/>
              <a:gd name="connsiteX1" fmla="*/ 2267986 w 5015167"/>
              <a:gd name="connsiteY1" fmla="*/ 112132 h 3348161"/>
              <a:gd name="connsiteX2" fmla="*/ 4678508 w 5015167"/>
              <a:gd name="connsiteY2" fmla="*/ 108460 h 3348161"/>
              <a:gd name="connsiteX3" fmla="*/ 4910759 w 5015167"/>
              <a:gd name="connsiteY3" fmla="*/ 1384283 h 3348161"/>
              <a:gd name="connsiteX4" fmla="*/ 4880993 w 5015167"/>
              <a:gd name="connsiteY4" fmla="*/ 1763795 h 3348161"/>
              <a:gd name="connsiteX5" fmla="*/ 4892156 w 5015167"/>
              <a:gd name="connsiteY5" fmla="*/ 2143307 h 3348161"/>
              <a:gd name="connsiteX6" fmla="*/ 4899597 w 5015167"/>
              <a:gd name="connsiteY6" fmla="*/ 2519098 h 3348161"/>
              <a:gd name="connsiteX7" fmla="*/ 5014939 w 5015167"/>
              <a:gd name="connsiteY7" fmla="*/ 2731178 h 3348161"/>
              <a:gd name="connsiteX8" fmla="*/ 4929629 w 5015167"/>
              <a:gd name="connsiteY8" fmla="*/ 2932364 h 3348161"/>
              <a:gd name="connsiteX9" fmla="*/ 2691319 w 5015167"/>
              <a:gd name="connsiteY9" fmla="*/ 3202464 h 3348161"/>
              <a:gd name="connsiteX10" fmla="*/ 395237 w 5015167"/>
              <a:gd name="connsiteY10" fmla="*/ 3296575 h 3348161"/>
              <a:gd name="connsiteX11" fmla="*/ 3152 w 5015167"/>
              <a:gd name="connsiteY11" fmla="*/ 1657299 h 3348161"/>
              <a:gd name="connsiteX12" fmla="*/ 128806 w 5015167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899597 w 5014939"/>
              <a:gd name="connsiteY6" fmla="*/ 2519098 h 3348161"/>
              <a:gd name="connsiteX7" fmla="*/ 5014939 w 5014939"/>
              <a:gd name="connsiteY7" fmla="*/ 2731178 h 3348161"/>
              <a:gd name="connsiteX8" fmla="*/ 4929629 w 5014939"/>
              <a:gd name="connsiteY8" fmla="*/ 2932364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29629 w 5014939"/>
              <a:gd name="connsiteY8" fmla="*/ 2932364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29629 w 5014939"/>
              <a:gd name="connsiteY8" fmla="*/ 2932364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5007497 w 5014939"/>
              <a:gd name="connsiteY4" fmla="*/ 1704264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5007497 w 5014939"/>
              <a:gd name="connsiteY4" fmla="*/ 1704264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29825"/>
              <a:gd name="connsiteY0" fmla="*/ 334132 h 3348161"/>
              <a:gd name="connsiteX1" fmla="*/ 2267986 w 5029825"/>
              <a:gd name="connsiteY1" fmla="*/ 112132 h 3348161"/>
              <a:gd name="connsiteX2" fmla="*/ 4678508 w 5029825"/>
              <a:gd name="connsiteY2" fmla="*/ 108460 h 3348161"/>
              <a:gd name="connsiteX3" fmla="*/ 4910759 w 5029825"/>
              <a:gd name="connsiteY3" fmla="*/ 1384283 h 3348161"/>
              <a:gd name="connsiteX4" fmla="*/ 5029821 w 5029825"/>
              <a:gd name="connsiteY4" fmla="*/ 1707985 h 3348161"/>
              <a:gd name="connsiteX5" fmla="*/ 4992614 w 5029825"/>
              <a:gd name="connsiteY5" fmla="*/ 1931227 h 3348161"/>
              <a:gd name="connsiteX6" fmla="*/ 4981453 w 5029825"/>
              <a:gd name="connsiteY6" fmla="*/ 2210280 h 3348161"/>
              <a:gd name="connsiteX7" fmla="*/ 4974011 w 5029825"/>
              <a:gd name="connsiteY7" fmla="*/ 2433522 h 3348161"/>
              <a:gd name="connsiteX8" fmla="*/ 5014939 w 5029825"/>
              <a:gd name="connsiteY8" fmla="*/ 2731178 h 3348161"/>
              <a:gd name="connsiteX9" fmla="*/ 4966836 w 5029825"/>
              <a:gd name="connsiteY9" fmla="*/ 2898878 h 3348161"/>
              <a:gd name="connsiteX10" fmla="*/ 2691319 w 5029825"/>
              <a:gd name="connsiteY10" fmla="*/ 3202464 h 3348161"/>
              <a:gd name="connsiteX11" fmla="*/ 395237 w 5029825"/>
              <a:gd name="connsiteY11" fmla="*/ 3296575 h 3348161"/>
              <a:gd name="connsiteX12" fmla="*/ 3152 w 5029825"/>
              <a:gd name="connsiteY12" fmla="*/ 1657299 h 3348161"/>
              <a:gd name="connsiteX13" fmla="*/ 128806 w 5029825"/>
              <a:gd name="connsiteY13" fmla="*/ 334132 h 3348161"/>
              <a:gd name="connsiteX0" fmla="*/ 128806 w 5029825"/>
              <a:gd name="connsiteY0" fmla="*/ 334132 h 3348161"/>
              <a:gd name="connsiteX1" fmla="*/ 2267986 w 5029825"/>
              <a:gd name="connsiteY1" fmla="*/ 112132 h 3348161"/>
              <a:gd name="connsiteX2" fmla="*/ 4678508 w 5029825"/>
              <a:gd name="connsiteY2" fmla="*/ 108460 h 3348161"/>
              <a:gd name="connsiteX3" fmla="*/ 4910759 w 5029825"/>
              <a:gd name="connsiteY3" fmla="*/ 1384283 h 3348161"/>
              <a:gd name="connsiteX4" fmla="*/ 5029821 w 5029825"/>
              <a:gd name="connsiteY4" fmla="*/ 1707985 h 3348161"/>
              <a:gd name="connsiteX5" fmla="*/ 4992614 w 5029825"/>
              <a:gd name="connsiteY5" fmla="*/ 1931227 h 3348161"/>
              <a:gd name="connsiteX6" fmla="*/ 4981453 w 5029825"/>
              <a:gd name="connsiteY6" fmla="*/ 2210280 h 3348161"/>
              <a:gd name="connsiteX7" fmla="*/ 4974011 w 5029825"/>
              <a:gd name="connsiteY7" fmla="*/ 2433522 h 3348161"/>
              <a:gd name="connsiteX8" fmla="*/ 5014939 w 5029825"/>
              <a:gd name="connsiteY8" fmla="*/ 2731178 h 3348161"/>
              <a:gd name="connsiteX9" fmla="*/ 4966836 w 5029825"/>
              <a:gd name="connsiteY9" fmla="*/ 2898878 h 3348161"/>
              <a:gd name="connsiteX10" fmla="*/ 2691319 w 5029825"/>
              <a:gd name="connsiteY10" fmla="*/ 3202464 h 3348161"/>
              <a:gd name="connsiteX11" fmla="*/ 395237 w 5029825"/>
              <a:gd name="connsiteY11" fmla="*/ 3296575 h 3348161"/>
              <a:gd name="connsiteX12" fmla="*/ 3152 w 5029825"/>
              <a:gd name="connsiteY12" fmla="*/ 1657299 h 3348161"/>
              <a:gd name="connsiteX13" fmla="*/ 128806 w 5029825"/>
              <a:gd name="connsiteY13" fmla="*/ 334132 h 3348161"/>
              <a:gd name="connsiteX0" fmla="*/ 128806 w 5037266"/>
              <a:gd name="connsiteY0" fmla="*/ 334132 h 3348161"/>
              <a:gd name="connsiteX1" fmla="*/ 2267986 w 5037266"/>
              <a:gd name="connsiteY1" fmla="*/ 112132 h 3348161"/>
              <a:gd name="connsiteX2" fmla="*/ 4678508 w 5037266"/>
              <a:gd name="connsiteY2" fmla="*/ 108460 h 3348161"/>
              <a:gd name="connsiteX3" fmla="*/ 4910759 w 5037266"/>
              <a:gd name="connsiteY3" fmla="*/ 1384283 h 3348161"/>
              <a:gd name="connsiteX4" fmla="*/ 5037263 w 5037266"/>
              <a:gd name="connsiteY4" fmla="*/ 1707985 h 3348161"/>
              <a:gd name="connsiteX5" fmla="*/ 4992614 w 5037266"/>
              <a:gd name="connsiteY5" fmla="*/ 1931227 h 3348161"/>
              <a:gd name="connsiteX6" fmla="*/ 4981453 w 5037266"/>
              <a:gd name="connsiteY6" fmla="*/ 2210280 h 3348161"/>
              <a:gd name="connsiteX7" fmla="*/ 4974011 w 5037266"/>
              <a:gd name="connsiteY7" fmla="*/ 2433522 h 3348161"/>
              <a:gd name="connsiteX8" fmla="*/ 5014939 w 5037266"/>
              <a:gd name="connsiteY8" fmla="*/ 2731178 h 3348161"/>
              <a:gd name="connsiteX9" fmla="*/ 4966836 w 5037266"/>
              <a:gd name="connsiteY9" fmla="*/ 2898878 h 3348161"/>
              <a:gd name="connsiteX10" fmla="*/ 2691319 w 5037266"/>
              <a:gd name="connsiteY10" fmla="*/ 3202464 h 3348161"/>
              <a:gd name="connsiteX11" fmla="*/ 395237 w 5037266"/>
              <a:gd name="connsiteY11" fmla="*/ 3296575 h 3348161"/>
              <a:gd name="connsiteX12" fmla="*/ 3152 w 5037266"/>
              <a:gd name="connsiteY12" fmla="*/ 1657299 h 3348161"/>
              <a:gd name="connsiteX13" fmla="*/ 128806 w 5037266"/>
              <a:gd name="connsiteY13" fmla="*/ 334132 h 3348161"/>
              <a:gd name="connsiteX0" fmla="*/ 128806 w 5037266"/>
              <a:gd name="connsiteY0" fmla="*/ 334132 h 3348161"/>
              <a:gd name="connsiteX1" fmla="*/ 2267986 w 5037266"/>
              <a:gd name="connsiteY1" fmla="*/ 112132 h 3348161"/>
              <a:gd name="connsiteX2" fmla="*/ 4678508 w 5037266"/>
              <a:gd name="connsiteY2" fmla="*/ 108460 h 3348161"/>
              <a:gd name="connsiteX3" fmla="*/ 4910759 w 5037266"/>
              <a:gd name="connsiteY3" fmla="*/ 1384283 h 3348161"/>
              <a:gd name="connsiteX4" fmla="*/ 5037263 w 5037266"/>
              <a:gd name="connsiteY4" fmla="*/ 1707985 h 3348161"/>
              <a:gd name="connsiteX5" fmla="*/ 4992614 w 5037266"/>
              <a:gd name="connsiteY5" fmla="*/ 1931227 h 3348161"/>
              <a:gd name="connsiteX6" fmla="*/ 4981453 w 5037266"/>
              <a:gd name="connsiteY6" fmla="*/ 2210280 h 3348161"/>
              <a:gd name="connsiteX7" fmla="*/ 4974011 w 5037266"/>
              <a:gd name="connsiteY7" fmla="*/ 2433522 h 3348161"/>
              <a:gd name="connsiteX8" fmla="*/ 5014939 w 5037266"/>
              <a:gd name="connsiteY8" fmla="*/ 2731178 h 3348161"/>
              <a:gd name="connsiteX9" fmla="*/ 4966836 w 5037266"/>
              <a:gd name="connsiteY9" fmla="*/ 2898878 h 3348161"/>
              <a:gd name="connsiteX10" fmla="*/ 2691319 w 5037266"/>
              <a:gd name="connsiteY10" fmla="*/ 3202464 h 3348161"/>
              <a:gd name="connsiteX11" fmla="*/ 395237 w 5037266"/>
              <a:gd name="connsiteY11" fmla="*/ 3296575 h 3348161"/>
              <a:gd name="connsiteX12" fmla="*/ 3152 w 5037266"/>
              <a:gd name="connsiteY12" fmla="*/ 1657299 h 3348161"/>
              <a:gd name="connsiteX13" fmla="*/ 128806 w 5037266"/>
              <a:gd name="connsiteY13" fmla="*/ 334132 h 3348161"/>
              <a:gd name="connsiteX0" fmla="*/ 128806 w 5033545"/>
              <a:gd name="connsiteY0" fmla="*/ 334132 h 3348161"/>
              <a:gd name="connsiteX1" fmla="*/ 2267986 w 5033545"/>
              <a:gd name="connsiteY1" fmla="*/ 112132 h 3348161"/>
              <a:gd name="connsiteX2" fmla="*/ 4678508 w 5033545"/>
              <a:gd name="connsiteY2" fmla="*/ 108460 h 3348161"/>
              <a:gd name="connsiteX3" fmla="*/ 4910759 w 5033545"/>
              <a:gd name="connsiteY3" fmla="*/ 1384283 h 3348161"/>
              <a:gd name="connsiteX4" fmla="*/ 5033542 w 5033545"/>
              <a:gd name="connsiteY4" fmla="*/ 1704264 h 3348161"/>
              <a:gd name="connsiteX5" fmla="*/ 4992614 w 5033545"/>
              <a:gd name="connsiteY5" fmla="*/ 1931227 h 3348161"/>
              <a:gd name="connsiteX6" fmla="*/ 4981453 w 5033545"/>
              <a:gd name="connsiteY6" fmla="*/ 2210280 h 3348161"/>
              <a:gd name="connsiteX7" fmla="*/ 4974011 w 5033545"/>
              <a:gd name="connsiteY7" fmla="*/ 2433522 h 3348161"/>
              <a:gd name="connsiteX8" fmla="*/ 5014939 w 5033545"/>
              <a:gd name="connsiteY8" fmla="*/ 2731178 h 3348161"/>
              <a:gd name="connsiteX9" fmla="*/ 4966836 w 5033545"/>
              <a:gd name="connsiteY9" fmla="*/ 2898878 h 3348161"/>
              <a:gd name="connsiteX10" fmla="*/ 2691319 w 5033545"/>
              <a:gd name="connsiteY10" fmla="*/ 3202464 h 3348161"/>
              <a:gd name="connsiteX11" fmla="*/ 395237 w 5033545"/>
              <a:gd name="connsiteY11" fmla="*/ 3296575 h 3348161"/>
              <a:gd name="connsiteX12" fmla="*/ 3152 w 5033545"/>
              <a:gd name="connsiteY12" fmla="*/ 1657299 h 3348161"/>
              <a:gd name="connsiteX13" fmla="*/ 128806 w 5033545"/>
              <a:gd name="connsiteY13" fmla="*/ 334132 h 3348161"/>
              <a:gd name="connsiteX0" fmla="*/ 128806 w 5061215"/>
              <a:gd name="connsiteY0" fmla="*/ 334132 h 3348161"/>
              <a:gd name="connsiteX1" fmla="*/ 2267986 w 5061215"/>
              <a:gd name="connsiteY1" fmla="*/ 112132 h 3348161"/>
              <a:gd name="connsiteX2" fmla="*/ 4678508 w 5061215"/>
              <a:gd name="connsiteY2" fmla="*/ 108460 h 3348161"/>
              <a:gd name="connsiteX3" fmla="*/ 5040983 w 5061215"/>
              <a:gd name="connsiteY3" fmla="*/ 1384283 h 3348161"/>
              <a:gd name="connsiteX4" fmla="*/ 5033542 w 5061215"/>
              <a:gd name="connsiteY4" fmla="*/ 1704264 h 3348161"/>
              <a:gd name="connsiteX5" fmla="*/ 4992614 w 5061215"/>
              <a:gd name="connsiteY5" fmla="*/ 1931227 h 3348161"/>
              <a:gd name="connsiteX6" fmla="*/ 4981453 w 5061215"/>
              <a:gd name="connsiteY6" fmla="*/ 2210280 h 3348161"/>
              <a:gd name="connsiteX7" fmla="*/ 4974011 w 5061215"/>
              <a:gd name="connsiteY7" fmla="*/ 2433522 h 3348161"/>
              <a:gd name="connsiteX8" fmla="*/ 5014939 w 5061215"/>
              <a:gd name="connsiteY8" fmla="*/ 2731178 h 3348161"/>
              <a:gd name="connsiteX9" fmla="*/ 4966836 w 5061215"/>
              <a:gd name="connsiteY9" fmla="*/ 2898878 h 3348161"/>
              <a:gd name="connsiteX10" fmla="*/ 2691319 w 5061215"/>
              <a:gd name="connsiteY10" fmla="*/ 3202464 h 3348161"/>
              <a:gd name="connsiteX11" fmla="*/ 395237 w 5061215"/>
              <a:gd name="connsiteY11" fmla="*/ 3296575 h 3348161"/>
              <a:gd name="connsiteX12" fmla="*/ 3152 w 5061215"/>
              <a:gd name="connsiteY12" fmla="*/ 1657299 h 3348161"/>
              <a:gd name="connsiteX13" fmla="*/ 128806 w 5061215"/>
              <a:gd name="connsiteY13" fmla="*/ 334132 h 3348161"/>
              <a:gd name="connsiteX0" fmla="*/ 128806 w 5040983"/>
              <a:gd name="connsiteY0" fmla="*/ 334132 h 3348161"/>
              <a:gd name="connsiteX1" fmla="*/ 2267986 w 5040983"/>
              <a:gd name="connsiteY1" fmla="*/ 112132 h 3348161"/>
              <a:gd name="connsiteX2" fmla="*/ 4678508 w 5040983"/>
              <a:gd name="connsiteY2" fmla="*/ 108460 h 3348161"/>
              <a:gd name="connsiteX3" fmla="*/ 5040983 w 5040983"/>
              <a:gd name="connsiteY3" fmla="*/ 1384283 h 3348161"/>
              <a:gd name="connsiteX4" fmla="*/ 5033542 w 5040983"/>
              <a:gd name="connsiteY4" fmla="*/ 1704264 h 3348161"/>
              <a:gd name="connsiteX5" fmla="*/ 4992614 w 5040983"/>
              <a:gd name="connsiteY5" fmla="*/ 1931227 h 3348161"/>
              <a:gd name="connsiteX6" fmla="*/ 4981453 w 5040983"/>
              <a:gd name="connsiteY6" fmla="*/ 2210280 h 3348161"/>
              <a:gd name="connsiteX7" fmla="*/ 4974011 w 5040983"/>
              <a:gd name="connsiteY7" fmla="*/ 2433522 h 3348161"/>
              <a:gd name="connsiteX8" fmla="*/ 5014939 w 5040983"/>
              <a:gd name="connsiteY8" fmla="*/ 2731178 h 3348161"/>
              <a:gd name="connsiteX9" fmla="*/ 4966836 w 5040983"/>
              <a:gd name="connsiteY9" fmla="*/ 2898878 h 3348161"/>
              <a:gd name="connsiteX10" fmla="*/ 2691319 w 5040983"/>
              <a:gd name="connsiteY10" fmla="*/ 3202464 h 3348161"/>
              <a:gd name="connsiteX11" fmla="*/ 395237 w 5040983"/>
              <a:gd name="connsiteY11" fmla="*/ 3296575 h 3348161"/>
              <a:gd name="connsiteX12" fmla="*/ 3152 w 5040983"/>
              <a:gd name="connsiteY12" fmla="*/ 1657299 h 3348161"/>
              <a:gd name="connsiteX13" fmla="*/ 128806 w 5040983"/>
              <a:gd name="connsiteY13" fmla="*/ 334132 h 3348161"/>
              <a:gd name="connsiteX0" fmla="*/ 128806 w 5044705"/>
              <a:gd name="connsiteY0" fmla="*/ 334132 h 3348161"/>
              <a:gd name="connsiteX1" fmla="*/ 2267986 w 5044705"/>
              <a:gd name="connsiteY1" fmla="*/ 112132 h 3348161"/>
              <a:gd name="connsiteX2" fmla="*/ 4678508 w 5044705"/>
              <a:gd name="connsiteY2" fmla="*/ 108460 h 3348161"/>
              <a:gd name="connsiteX3" fmla="*/ 5040983 w 5044705"/>
              <a:gd name="connsiteY3" fmla="*/ 1384283 h 3348161"/>
              <a:gd name="connsiteX4" fmla="*/ 5044704 w 5044705"/>
              <a:gd name="connsiteY4" fmla="*/ 1704264 h 3348161"/>
              <a:gd name="connsiteX5" fmla="*/ 4992614 w 5044705"/>
              <a:gd name="connsiteY5" fmla="*/ 1931227 h 3348161"/>
              <a:gd name="connsiteX6" fmla="*/ 4981453 w 5044705"/>
              <a:gd name="connsiteY6" fmla="*/ 2210280 h 3348161"/>
              <a:gd name="connsiteX7" fmla="*/ 4974011 w 5044705"/>
              <a:gd name="connsiteY7" fmla="*/ 2433522 h 3348161"/>
              <a:gd name="connsiteX8" fmla="*/ 5014939 w 5044705"/>
              <a:gd name="connsiteY8" fmla="*/ 2731178 h 3348161"/>
              <a:gd name="connsiteX9" fmla="*/ 4966836 w 5044705"/>
              <a:gd name="connsiteY9" fmla="*/ 2898878 h 3348161"/>
              <a:gd name="connsiteX10" fmla="*/ 2691319 w 5044705"/>
              <a:gd name="connsiteY10" fmla="*/ 3202464 h 3348161"/>
              <a:gd name="connsiteX11" fmla="*/ 395237 w 5044705"/>
              <a:gd name="connsiteY11" fmla="*/ 3296575 h 3348161"/>
              <a:gd name="connsiteX12" fmla="*/ 3152 w 5044705"/>
              <a:gd name="connsiteY12" fmla="*/ 1657299 h 3348161"/>
              <a:gd name="connsiteX13" fmla="*/ 128806 w 5044705"/>
              <a:gd name="connsiteY13" fmla="*/ 334132 h 3348161"/>
              <a:gd name="connsiteX0" fmla="*/ 128806 w 5044704"/>
              <a:gd name="connsiteY0" fmla="*/ 334132 h 3348161"/>
              <a:gd name="connsiteX1" fmla="*/ 2267986 w 5044704"/>
              <a:gd name="connsiteY1" fmla="*/ 112132 h 3348161"/>
              <a:gd name="connsiteX2" fmla="*/ 4678508 w 5044704"/>
              <a:gd name="connsiteY2" fmla="*/ 108460 h 3348161"/>
              <a:gd name="connsiteX3" fmla="*/ 5040983 w 5044704"/>
              <a:gd name="connsiteY3" fmla="*/ 1384283 h 3348161"/>
              <a:gd name="connsiteX4" fmla="*/ 5044704 w 5044704"/>
              <a:gd name="connsiteY4" fmla="*/ 1704264 h 3348161"/>
              <a:gd name="connsiteX5" fmla="*/ 4992614 w 5044704"/>
              <a:gd name="connsiteY5" fmla="*/ 1931227 h 3348161"/>
              <a:gd name="connsiteX6" fmla="*/ 4981453 w 5044704"/>
              <a:gd name="connsiteY6" fmla="*/ 2210280 h 3348161"/>
              <a:gd name="connsiteX7" fmla="*/ 4974011 w 5044704"/>
              <a:gd name="connsiteY7" fmla="*/ 2433522 h 3348161"/>
              <a:gd name="connsiteX8" fmla="*/ 5014939 w 5044704"/>
              <a:gd name="connsiteY8" fmla="*/ 2731178 h 3348161"/>
              <a:gd name="connsiteX9" fmla="*/ 4966836 w 5044704"/>
              <a:gd name="connsiteY9" fmla="*/ 2898878 h 3348161"/>
              <a:gd name="connsiteX10" fmla="*/ 2691319 w 5044704"/>
              <a:gd name="connsiteY10" fmla="*/ 3202464 h 3348161"/>
              <a:gd name="connsiteX11" fmla="*/ 395237 w 5044704"/>
              <a:gd name="connsiteY11" fmla="*/ 3296575 h 3348161"/>
              <a:gd name="connsiteX12" fmla="*/ 3152 w 5044704"/>
              <a:gd name="connsiteY12" fmla="*/ 1657299 h 3348161"/>
              <a:gd name="connsiteX13" fmla="*/ 128806 w 5044704"/>
              <a:gd name="connsiteY13" fmla="*/ 334132 h 3348161"/>
              <a:gd name="connsiteX0" fmla="*/ 128806 w 5044704"/>
              <a:gd name="connsiteY0" fmla="*/ 334132 h 3348161"/>
              <a:gd name="connsiteX1" fmla="*/ 2267986 w 5044704"/>
              <a:gd name="connsiteY1" fmla="*/ 112132 h 3348161"/>
              <a:gd name="connsiteX2" fmla="*/ 4678508 w 5044704"/>
              <a:gd name="connsiteY2" fmla="*/ 108460 h 3348161"/>
              <a:gd name="connsiteX3" fmla="*/ 5040983 w 5044704"/>
              <a:gd name="connsiteY3" fmla="*/ 1384283 h 3348161"/>
              <a:gd name="connsiteX4" fmla="*/ 5044704 w 5044704"/>
              <a:gd name="connsiteY4" fmla="*/ 1704264 h 3348161"/>
              <a:gd name="connsiteX5" fmla="*/ 4992614 w 5044704"/>
              <a:gd name="connsiteY5" fmla="*/ 1931227 h 3348161"/>
              <a:gd name="connsiteX6" fmla="*/ 4981453 w 5044704"/>
              <a:gd name="connsiteY6" fmla="*/ 2210280 h 3348161"/>
              <a:gd name="connsiteX7" fmla="*/ 4974011 w 5044704"/>
              <a:gd name="connsiteY7" fmla="*/ 2433522 h 3348161"/>
              <a:gd name="connsiteX8" fmla="*/ 5014939 w 5044704"/>
              <a:gd name="connsiteY8" fmla="*/ 2731178 h 3348161"/>
              <a:gd name="connsiteX9" fmla="*/ 4966836 w 5044704"/>
              <a:gd name="connsiteY9" fmla="*/ 2898878 h 3348161"/>
              <a:gd name="connsiteX10" fmla="*/ 2691319 w 5044704"/>
              <a:gd name="connsiteY10" fmla="*/ 3202464 h 3348161"/>
              <a:gd name="connsiteX11" fmla="*/ 395237 w 5044704"/>
              <a:gd name="connsiteY11" fmla="*/ 3296575 h 3348161"/>
              <a:gd name="connsiteX12" fmla="*/ 3152 w 5044704"/>
              <a:gd name="connsiteY12" fmla="*/ 1657299 h 3348161"/>
              <a:gd name="connsiteX13" fmla="*/ 128806 w 5044704"/>
              <a:gd name="connsiteY13" fmla="*/ 334132 h 3348161"/>
              <a:gd name="connsiteX0" fmla="*/ 128806 w 5068109"/>
              <a:gd name="connsiteY0" fmla="*/ 307130 h 3321159"/>
              <a:gd name="connsiteX1" fmla="*/ 2267986 w 5068109"/>
              <a:gd name="connsiteY1" fmla="*/ 85130 h 3321159"/>
              <a:gd name="connsiteX2" fmla="*/ 4678508 w 5068109"/>
              <a:gd name="connsiteY2" fmla="*/ 81458 h 3321159"/>
              <a:gd name="connsiteX3" fmla="*/ 5044704 w 5068109"/>
              <a:gd name="connsiteY3" fmla="*/ 985211 h 3321159"/>
              <a:gd name="connsiteX4" fmla="*/ 5040983 w 5068109"/>
              <a:gd name="connsiteY4" fmla="*/ 1357281 h 3321159"/>
              <a:gd name="connsiteX5" fmla="*/ 5044704 w 5068109"/>
              <a:gd name="connsiteY5" fmla="*/ 1677262 h 3321159"/>
              <a:gd name="connsiteX6" fmla="*/ 4992614 w 5068109"/>
              <a:gd name="connsiteY6" fmla="*/ 1904225 h 3321159"/>
              <a:gd name="connsiteX7" fmla="*/ 4981453 w 5068109"/>
              <a:gd name="connsiteY7" fmla="*/ 2183278 h 3321159"/>
              <a:gd name="connsiteX8" fmla="*/ 4974011 w 5068109"/>
              <a:gd name="connsiteY8" fmla="*/ 2406520 h 3321159"/>
              <a:gd name="connsiteX9" fmla="*/ 5014939 w 5068109"/>
              <a:gd name="connsiteY9" fmla="*/ 2704176 h 3321159"/>
              <a:gd name="connsiteX10" fmla="*/ 4966836 w 5068109"/>
              <a:gd name="connsiteY10" fmla="*/ 2871876 h 3321159"/>
              <a:gd name="connsiteX11" fmla="*/ 2691319 w 5068109"/>
              <a:gd name="connsiteY11" fmla="*/ 3175462 h 3321159"/>
              <a:gd name="connsiteX12" fmla="*/ 395237 w 5068109"/>
              <a:gd name="connsiteY12" fmla="*/ 3269573 h 3321159"/>
              <a:gd name="connsiteX13" fmla="*/ 3152 w 5068109"/>
              <a:gd name="connsiteY13" fmla="*/ 1630297 h 3321159"/>
              <a:gd name="connsiteX14" fmla="*/ 128806 w 5068109"/>
              <a:gd name="connsiteY14" fmla="*/ 307130 h 3321159"/>
              <a:gd name="connsiteX0" fmla="*/ 128806 w 5044704"/>
              <a:gd name="connsiteY0" fmla="*/ 307130 h 3321159"/>
              <a:gd name="connsiteX1" fmla="*/ 2267986 w 5044704"/>
              <a:gd name="connsiteY1" fmla="*/ 85130 h 3321159"/>
              <a:gd name="connsiteX2" fmla="*/ 4678508 w 5044704"/>
              <a:gd name="connsiteY2" fmla="*/ 81458 h 3321159"/>
              <a:gd name="connsiteX3" fmla="*/ 5044704 w 5044704"/>
              <a:gd name="connsiteY3" fmla="*/ 985211 h 3321159"/>
              <a:gd name="connsiteX4" fmla="*/ 5040983 w 5044704"/>
              <a:gd name="connsiteY4" fmla="*/ 1357281 h 3321159"/>
              <a:gd name="connsiteX5" fmla="*/ 5044704 w 5044704"/>
              <a:gd name="connsiteY5" fmla="*/ 1677262 h 3321159"/>
              <a:gd name="connsiteX6" fmla="*/ 4992614 w 5044704"/>
              <a:gd name="connsiteY6" fmla="*/ 1904225 h 3321159"/>
              <a:gd name="connsiteX7" fmla="*/ 4981453 w 5044704"/>
              <a:gd name="connsiteY7" fmla="*/ 2183278 h 3321159"/>
              <a:gd name="connsiteX8" fmla="*/ 4974011 w 5044704"/>
              <a:gd name="connsiteY8" fmla="*/ 2406520 h 3321159"/>
              <a:gd name="connsiteX9" fmla="*/ 5014939 w 5044704"/>
              <a:gd name="connsiteY9" fmla="*/ 2704176 h 3321159"/>
              <a:gd name="connsiteX10" fmla="*/ 4966836 w 5044704"/>
              <a:gd name="connsiteY10" fmla="*/ 2871876 h 3321159"/>
              <a:gd name="connsiteX11" fmla="*/ 2691319 w 5044704"/>
              <a:gd name="connsiteY11" fmla="*/ 3175462 h 3321159"/>
              <a:gd name="connsiteX12" fmla="*/ 395237 w 5044704"/>
              <a:gd name="connsiteY12" fmla="*/ 3269573 h 3321159"/>
              <a:gd name="connsiteX13" fmla="*/ 3152 w 5044704"/>
              <a:gd name="connsiteY13" fmla="*/ 1630297 h 3321159"/>
              <a:gd name="connsiteX14" fmla="*/ 128806 w 5044704"/>
              <a:gd name="connsiteY14" fmla="*/ 307130 h 3321159"/>
              <a:gd name="connsiteX0" fmla="*/ 128806 w 5044704"/>
              <a:gd name="connsiteY0" fmla="*/ 307130 h 3321159"/>
              <a:gd name="connsiteX1" fmla="*/ 2267986 w 5044704"/>
              <a:gd name="connsiteY1" fmla="*/ 85130 h 3321159"/>
              <a:gd name="connsiteX2" fmla="*/ 4678508 w 5044704"/>
              <a:gd name="connsiteY2" fmla="*/ 81458 h 3321159"/>
              <a:gd name="connsiteX3" fmla="*/ 5044704 w 5044704"/>
              <a:gd name="connsiteY3" fmla="*/ 985211 h 3321159"/>
              <a:gd name="connsiteX4" fmla="*/ 5040983 w 5044704"/>
              <a:gd name="connsiteY4" fmla="*/ 1357281 h 3321159"/>
              <a:gd name="connsiteX5" fmla="*/ 5044704 w 5044704"/>
              <a:gd name="connsiteY5" fmla="*/ 1677262 h 3321159"/>
              <a:gd name="connsiteX6" fmla="*/ 4992614 w 5044704"/>
              <a:gd name="connsiteY6" fmla="*/ 1904225 h 3321159"/>
              <a:gd name="connsiteX7" fmla="*/ 4981453 w 5044704"/>
              <a:gd name="connsiteY7" fmla="*/ 2183278 h 3321159"/>
              <a:gd name="connsiteX8" fmla="*/ 4974011 w 5044704"/>
              <a:gd name="connsiteY8" fmla="*/ 2406520 h 3321159"/>
              <a:gd name="connsiteX9" fmla="*/ 5014939 w 5044704"/>
              <a:gd name="connsiteY9" fmla="*/ 2704176 h 3321159"/>
              <a:gd name="connsiteX10" fmla="*/ 4966836 w 5044704"/>
              <a:gd name="connsiteY10" fmla="*/ 2871876 h 3321159"/>
              <a:gd name="connsiteX11" fmla="*/ 2691319 w 5044704"/>
              <a:gd name="connsiteY11" fmla="*/ 3175462 h 3321159"/>
              <a:gd name="connsiteX12" fmla="*/ 395237 w 5044704"/>
              <a:gd name="connsiteY12" fmla="*/ 3269573 h 3321159"/>
              <a:gd name="connsiteX13" fmla="*/ 3152 w 5044704"/>
              <a:gd name="connsiteY13" fmla="*/ 1630297 h 3321159"/>
              <a:gd name="connsiteX14" fmla="*/ 128806 w 5044704"/>
              <a:gd name="connsiteY14" fmla="*/ 307130 h 3321159"/>
              <a:gd name="connsiteX0" fmla="*/ 128806 w 5044704"/>
              <a:gd name="connsiteY0" fmla="*/ 288080 h 3302109"/>
              <a:gd name="connsiteX1" fmla="*/ 2267986 w 5044704"/>
              <a:gd name="connsiteY1" fmla="*/ 66080 h 3302109"/>
              <a:gd name="connsiteX2" fmla="*/ 4678508 w 5044704"/>
              <a:gd name="connsiteY2" fmla="*/ 62408 h 3302109"/>
              <a:gd name="connsiteX3" fmla="*/ 4974010 w 5044704"/>
              <a:gd name="connsiteY3" fmla="*/ 698270 h 3302109"/>
              <a:gd name="connsiteX4" fmla="*/ 5044704 w 5044704"/>
              <a:gd name="connsiteY4" fmla="*/ 966161 h 3302109"/>
              <a:gd name="connsiteX5" fmla="*/ 5040983 w 5044704"/>
              <a:gd name="connsiteY5" fmla="*/ 1338231 h 3302109"/>
              <a:gd name="connsiteX6" fmla="*/ 5044704 w 5044704"/>
              <a:gd name="connsiteY6" fmla="*/ 1658212 h 3302109"/>
              <a:gd name="connsiteX7" fmla="*/ 4992614 w 5044704"/>
              <a:gd name="connsiteY7" fmla="*/ 1885175 h 3302109"/>
              <a:gd name="connsiteX8" fmla="*/ 4981453 w 5044704"/>
              <a:gd name="connsiteY8" fmla="*/ 2164228 h 3302109"/>
              <a:gd name="connsiteX9" fmla="*/ 4974011 w 5044704"/>
              <a:gd name="connsiteY9" fmla="*/ 2387470 h 3302109"/>
              <a:gd name="connsiteX10" fmla="*/ 5014939 w 5044704"/>
              <a:gd name="connsiteY10" fmla="*/ 2685126 h 3302109"/>
              <a:gd name="connsiteX11" fmla="*/ 4966836 w 5044704"/>
              <a:gd name="connsiteY11" fmla="*/ 2852826 h 3302109"/>
              <a:gd name="connsiteX12" fmla="*/ 2691319 w 5044704"/>
              <a:gd name="connsiteY12" fmla="*/ 3156412 h 3302109"/>
              <a:gd name="connsiteX13" fmla="*/ 395237 w 5044704"/>
              <a:gd name="connsiteY13" fmla="*/ 3250523 h 3302109"/>
              <a:gd name="connsiteX14" fmla="*/ 3152 w 5044704"/>
              <a:gd name="connsiteY14" fmla="*/ 1611247 h 3302109"/>
              <a:gd name="connsiteX15" fmla="*/ 128806 w 5044704"/>
              <a:gd name="connsiteY15" fmla="*/ 288080 h 3302109"/>
              <a:gd name="connsiteX0" fmla="*/ 128806 w 5044704"/>
              <a:gd name="connsiteY0" fmla="*/ 288080 h 3302109"/>
              <a:gd name="connsiteX1" fmla="*/ 2267986 w 5044704"/>
              <a:gd name="connsiteY1" fmla="*/ 66080 h 3302109"/>
              <a:gd name="connsiteX2" fmla="*/ 4678508 w 5044704"/>
              <a:gd name="connsiteY2" fmla="*/ 62408 h 3302109"/>
              <a:gd name="connsiteX3" fmla="*/ 4974010 w 5044704"/>
              <a:gd name="connsiteY3" fmla="*/ 698270 h 3302109"/>
              <a:gd name="connsiteX4" fmla="*/ 5044704 w 5044704"/>
              <a:gd name="connsiteY4" fmla="*/ 966161 h 3302109"/>
              <a:gd name="connsiteX5" fmla="*/ 5040983 w 5044704"/>
              <a:gd name="connsiteY5" fmla="*/ 1338231 h 3302109"/>
              <a:gd name="connsiteX6" fmla="*/ 5044704 w 5044704"/>
              <a:gd name="connsiteY6" fmla="*/ 1658212 h 3302109"/>
              <a:gd name="connsiteX7" fmla="*/ 4992614 w 5044704"/>
              <a:gd name="connsiteY7" fmla="*/ 1885175 h 3302109"/>
              <a:gd name="connsiteX8" fmla="*/ 4981453 w 5044704"/>
              <a:gd name="connsiteY8" fmla="*/ 2164228 h 3302109"/>
              <a:gd name="connsiteX9" fmla="*/ 4974011 w 5044704"/>
              <a:gd name="connsiteY9" fmla="*/ 2387470 h 3302109"/>
              <a:gd name="connsiteX10" fmla="*/ 5014939 w 5044704"/>
              <a:gd name="connsiteY10" fmla="*/ 2685126 h 3302109"/>
              <a:gd name="connsiteX11" fmla="*/ 4966836 w 5044704"/>
              <a:gd name="connsiteY11" fmla="*/ 2852826 h 3302109"/>
              <a:gd name="connsiteX12" fmla="*/ 2691319 w 5044704"/>
              <a:gd name="connsiteY12" fmla="*/ 3156412 h 3302109"/>
              <a:gd name="connsiteX13" fmla="*/ 395237 w 5044704"/>
              <a:gd name="connsiteY13" fmla="*/ 3250523 h 3302109"/>
              <a:gd name="connsiteX14" fmla="*/ 3152 w 5044704"/>
              <a:gd name="connsiteY14" fmla="*/ 1611247 h 3302109"/>
              <a:gd name="connsiteX15" fmla="*/ 128806 w 5044704"/>
              <a:gd name="connsiteY15" fmla="*/ 288080 h 3302109"/>
              <a:gd name="connsiteX0" fmla="*/ 128806 w 5044704"/>
              <a:gd name="connsiteY0" fmla="*/ 292525 h 3306554"/>
              <a:gd name="connsiteX1" fmla="*/ 2267986 w 5044704"/>
              <a:gd name="connsiteY1" fmla="*/ 70525 h 3306554"/>
              <a:gd name="connsiteX2" fmla="*/ 4678508 w 5044704"/>
              <a:gd name="connsiteY2" fmla="*/ 66853 h 3306554"/>
              <a:gd name="connsiteX3" fmla="*/ 5029821 w 5044704"/>
              <a:gd name="connsiteY3" fmla="*/ 765967 h 3306554"/>
              <a:gd name="connsiteX4" fmla="*/ 5044704 w 5044704"/>
              <a:gd name="connsiteY4" fmla="*/ 970606 h 3306554"/>
              <a:gd name="connsiteX5" fmla="*/ 5040983 w 5044704"/>
              <a:gd name="connsiteY5" fmla="*/ 1342676 h 3306554"/>
              <a:gd name="connsiteX6" fmla="*/ 5044704 w 5044704"/>
              <a:gd name="connsiteY6" fmla="*/ 1662657 h 3306554"/>
              <a:gd name="connsiteX7" fmla="*/ 4992614 w 5044704"/>
              <a:gd name="connsiteY7" fmla="*/ 1889620 h 3306554"/>
              <a:gd name="connsiteX8" fmla="*/ 4981453 w 5044704"/>
              <a:gd name="connsiteY8" fmla="*/ 2168673 h 3306554"/>
              <a:gd name="connsiteX9" fmla="*/ 4974011 w 5044704"/>
              <a:gd name="connsiteY9" fmla="*/ 2391915 h 3306554"/>
              <a:gd name="connsiteX10" fmla="*/ 5014939 w 5044704"/>
              <a:gd name="connsiteY10" fmla="*/ 2689571 h 3306554"/>
              <a:gd name="connsiteX11" fmla="*/ 4966836 w 5044704"/>
              <a:gd name="connsiteY11" fmla="*/ 2857271 h 3306554"/>
              <a:gd name="connsiteX12" fmla="*/ 2691319 w 5044704"/>
              <a:gd name="connsiteY12" fmla="*/ 3160857 h 3306554"/>
              <a:gd name="connsiteX13" fmla="*/ 395237 w 5044704"/>
              <a:gd name="connsiteY13" fmla="*/ 3254968 h 3306554"/>
              <a:gd name="connsiteX14" fmla="*/ 3152 w 5044704"/>
              <a:gd name="connsiteY14" fmla="*/ 1615692 h 3306554"/>
              <a:gd name="connsiteX15" fmla="*/ 128806 w 5044704"/>
              <a:gd name="connsiteY15" fmla="*/ 292525 h 3306554"/>
              <a:gd name="connsiteX0" fmla="*/ 128806 w 5044704"/>
              <a:gd name="connsiteY0" fmla="*/ 292525 h 3306554"/>
              <a:gd name="connsiteX1" fmla="*/ 2267986 w 5044704"/>
              <a:gd name="connsiteY1" fmla="*/ 70525 h 3306554"/>
              <a:gd name="connsiteX2" fmla="*/ 4678508 w 5044704"/>
              <a:gd name="connsiteY2" fmla="*/ 66853 h 3306554"/>
              <a:gd name="connsiteX3" fmla="*/ 5029821 w 5044704"/>
              <a:gd name="connsiteY3" fmla="*/ 765967 h 3306554"/>
              <a:gd name="connsiteX4" fmla="*/ 5044704 w 5044704"/>
              <a:gd name="connsiteY4" fmla="*/ 970606 h 3306554"/>
              <a:gd name="connsiteX5" fmla="*/ 5040983 w 5044704"/>
              <a:gd name="connsiteY5" fmla="*/ 1342676 h 3306554"/>
              <a:gd name="connsiteX6" fmla="*/ 5044704 w 5044704"/>
              <a:gd name="connsiteY6" fmla="*/ 1662657 h 3306554"/>
              <a:gd name="connsiteX7" fmla="*/ 4992614 w 5044704"/>
              <a:gd name="connsiteY7" fmla="*/ 1889620 h 3306554"/>
              <a:gd name="connsiteX8" fmla="*/ 4981453 w 5044704"/>
              <a:gd name="connsiteY8" fmla="*/ 2168673 h 3306554"/>
              <a:gd name="connsiteX9" fmla="*/ 4974011 w 5044704"/>
              <a:gd name="connsiteY9" fmla="*/ 2391915 h 3306554"/>
              <a:gd name="connsiteX10" fmla="*/ 5014939 w 5044704"/>
              <a:gd name="connsiteY10" fmla="*/ 2689571 h 3306554"/>
              <a:gd name="connsiteX11" fmla="*/ 4966836 w 5044704"/>
              <a:gd name="connsiteY11" fmla="*/ 2857271 h 3306554"/>
              <a:gd name="connsiteX12" fmla="*/ 2691319 w 5044704"/>
              <a:gd name="connsiteY12" fmla="*/ 3160857 h 3306554"/>
              <a:gd name="connsiteX13" fmla="*/ 395237 w 5044704"/>
              <a:gd name="connsiteY13" fmla="*/ 3254968 h 3306554"/>
              <a:gd name="connsiteX14" fmla="*/ 3152 w 5044704"/>
              <a:gd name="connsiteY14" fmla="*/ 1615692 h 3306554"/>
              <a:gd name="connsiteX15" fmla="*/ 128806 w 5044704"/>
              <a:gd name="connsiteY15" fmla="*/ 292525 h 3306554"/>
              <a:gd name="connsiteX0" fmla="*/ 128806 w 5044704"/>
              <a:gd name="connsiteY0" fmla="*/ 292525 h 3306554"/>
              <a:gd name="connsiteX1" fmla="*/ 2267986 w 5044704"/>
              <a:gd name="connsiteY1" fmla="*/ 70525 h 3306554"/>
              <a:gd name="connsiteX2" fmla="*/ 4678508 w 5044704"/>
              <a:gd name="connsiteY2" fmla="*/ 66853 h 3306554"/>
              <a:gd name="connsiteX3" fmla="*/ 5029821 w 5044704"/>
              <a:gd name="connsiteY3" fmla="*/ 765967 h 3306554"/>
              <a:gd name="connsiteX4" fmla="*/ 5044704 w 5044704"/>
              <a:gd name="connsiteY4" fmla="*/ 970606 h 3306554"/>
              <a:gd name="connsiteX5" fmla="*/ 5040983 w 5044704"/>
              <a:gd name="connsiteY5" fmla="*/ 1342676 h 3306554"/>
              <a:gd name="connsiteX6" fmla="*/ 5044704 w 5044704"/>
              <a:gd name="connsiteY6" fmla="*/ 1662657 h 3306554"/>
              <a:gd name="connsiteX7" fmla="*/ 4992614 w 5044704"/>
              <a:gd name="connsiteY7" fmla="*/ 1889620 h 3306554"/>
              <a:gd name="connsiteX8" fmla="*/ 4981453 w 5044704"/>
              <a:gd name="connsiteY8" fmla="*/ 2168673 h 3306554"/>
              <a:gd name="connsiteX9" fmla="*/ 4974011 w 5044704"/>
              <a:gd name="connsiteY9" fmla="*/ 2391915 h 3306554"/>
              <a:gd name="connsiteX10" fmla="*/ 5014939 w 5044704"/>
              <a:gd name="connsiteY10" fmla="*/ 2689571 h 3306554"/>
              <a:gd name="connsiteX11" fmla="*/ 4966836 w 5044704"/>
              <a:gd name="connsiteY11" fmla="*/ 2857271 h 3306554"/>
              <a:gd name="connsiteX12" fmla="*/ 2691319 w 5044704"/>
              <a:gd name="connsiteY12" fmla="*/ 3160857 h 3306554"/>
              <a:gd name="connsiteX13" fmla="*/ 395237 w 5044704"/>
              <a:gd name="connsiteY13" fmla="*/ 3254968 h 3306554"/>
              <a:gd name="connsiteX14" fmla="*/ 3152 w 5044704"/>
              <a:gd name="connsiteY14" fmla="*/ 1615692 h 3306554"/>
              <a:gd name="connsiteX15" fmla="*/ 128806 w 5044704"/>
              <a:gd name="connsiteY15" fmla="*/ 292525 h 3306554"/>
              <a:gd name="connsiteX0" fmla="*/ 128806 w 5044704"/>
              <a:gd name="connsiteY0" fmla="*/ 293314 h 3307343"/>
              <a:gd name="connsiteX1" fmla="*/ 2267986 w 5044704"/>
              <a:gd name="connsiteY1" fmla="*/ 71314 h 3307343"/>
              <a:gd name="connsiteX2" fmla="*/ 4678508 w 5044704"/>
              <a:gd name="connsiteY2" fmla="*/ 67642 h 3307343"/>
              <a:gd name="connsiteX3" fmla="*/ 4921921 w 5044704"/>
              <a:gd name="connsiteY3" fmla="*/ 777918 h 3307343"/>
              <a:gd name="connsiteX4" fmla="*/ 5044704 w 5044704"/>
              <a:gd name="connsiteY4" fmla="*/ 971395 h 3307343"/>
              <a:gd name="connsiteX5" fmla="*/ 5040983 w 5044704"/>
              <a:gd name="connsiteY5" fmla="*/ 1343465 h 3307343"/>
              <a:gd name="connsiteX6" fmla="*/ 5044704 w 5044704"/>
              <a:gd name="connsiteY6" fmla="*/ 1663446 h 3307343"/>
              <a:gd name="connsiteX7" fmla="*/ 4992614 w 5044704"/>
              <a:gd name="connsiteY7" fmla="*/ 1890409 h 3307343"/>
              <a:gd name="connsiteX8" fmla="*/ 4981453 w 5044704"/>
              <a:gd name="connsiteY8" fmla="*/ 2169462 h 3307343"/>
              <a:gd name="connsiteX9" fmla="*/ 4974011 w 5044704"/>
              <a:gd name="connsiteY9" fmla="*/ 2392704 h 3307343"/>
              <a:gd name="connsiteX10" fmla="*/ 5014939 w 5044704"/>
              <a:gd name="connsiteY10" fmla="*/ 2690360 h 3307343"/>
              <a:gd name="connsiteX11" fmla="*/ 4966836 w 5044704"/>
              <a:gd name="connsiteY11" fmla="*/ 2858060 h 3307343"/>
              <a:gd name="connsiteX12" fmla="*/ 2691319 w 5044704"/>
              <a:gd name="connsiteY12" fmla="*/ 3161646 h 3307343"/>
              <a:gd name="connsiteX13" fmla="*/ 395237 w 5044704"/>
              <a:gd name="connsiteY13" fmla="*/ 3255757 h 3307343"/>
              <a:gd name="connsiteX14" fmla="*/ 3152 w 5044704"/>
              <a:gd name="connsiteY14" fmla="*/ 1616481 h 3307343"/>
              <a:gd name="connsiteX15" fmla="*/ 128806 w 5044704"/>
              <a:gd name="connsiteY15" fmla="*/ 293314 h 3307343"/>
              <a:gd name="connsiteX0" fmla="*/ 128806 w 5044704"/>
              <a:gd name="connsiteY0" fmla="*/ 293314 h 3307343"/>
              <a:gd name="connsiteX1" fmla="*/ 2267986 w 5044704"/>
              <a:gd name="connsiteY1" fmla="*/ 71314 h 3307343"/>
              <a:gd name="connsiteX2" fmla="*/ 4678508 w 5044704"/>
              <a:gd name="connsiteY2" fmla="*/ 67642 h 3307343"/>
              <a:gd name="connsiteX3" fmla="*/ 4921921 w 5044704"/>
              <a:gd name="connsiteY3" fmla="*/ 777918 h 3307343"/>
              <a:gd name="connsiteX4" fmla="*/ 4907038 w 5044704"/>
              <a:gd name="connsiteY4" fmla="*/ 978836 h 3307343"/>
              <a:gd name="connsiteX5" fmla="*/ 5040983 w 5044704"/>
              <a:gd name="connsiteY5" fmla="*/ 1343465 h 3307343"/>
              <a:gd name="connsiteX6" fmla="*/ 5044704 w 5044704"/>
              <a:gd name="connsiteY6" fmla="*/ 1663446 h 3307343"/>
              <a:gd name="connsiteX7" fmla="*/ 4992614 w 5044704"/>
              <a:gd name="connsiteY7" fmla="*/ 1890409 h 3307343"/>
              <a:gd name="connsiteX8" fmla="*/ 4981453 w 5044704"/>
              <a:gd name="connsiteY8" fmla="*/ 2169462 h 3307343"/>
              <a:gd name="connsiteX9" fmla="*/ 4974011 w 5044704"/>
              <a:gd name="connsiteY9" fmla="*/ 2392704 h 3307343"/>
              <a:gd name="connsiteX10" fmla="*/ 5014939 w 5044704"/>
              <a:gd name="connsiteY10" fmla="*/ 2690360 h 3307343"/>
              <a:gd name="connsiteX11" fmla="*/ 4966836 w 5044704"/>
              <a:gd name="connsiteY11" fmla="*/ 2858060 h 3307343"/>
              <a:gd name="connsiteX12" fmla="*/ 2691319 w 5044704"/>
              <a:gd name="connsiteY12" fmla="*/ 3161646 h 3307343"/>
              <a:gd name="connsiteX13" fmla="*/ 395237 w 5044704"/>
              <a:gd name="connsiteY13" fmla="*/ 3255757 h 3307343"/>
              <a:gd name="connsiteX14" fmla="*/ 3152 w 5044704"/>
              <a:gd name="connsiteY14" fmla="*/ 1616481 h 3307343"/>
              <a:gd name="connsiteX15" fmla="*/ 128806 w 5044704"/>
              <a:gd name="connsiteY15" fmla="*/ 293314 h 3307343"/>
              <a:gd name="connsiteX0" fmla="*/ 128806 w 5044704"/>
              <a:gd name="connsiteY0" fmla="*/ 293314 h 3307343"/>
              <a:gd name="connsiteX1" fmla="*/ 2267986 w 5044704"/>
              <a:gd name="connsiteY1" fmla="*/ 71314 h 3307343"/>
              <a:gd name="connsiteX2" fmla="*/ 4678508 w 5044704"/>
              <a:gd name="connsiteY2" fmla="*/ 67642 h 3307343"/>
              <a:gd name="connsiteX3" fmla="*/ 4921921 w 5044704"/>
              <a:gd name="connsiteY3" fmla="*/ 777918 h 3307343"/>
              <a:gd name="connsiteX4" fmla="*/ 5040983 w 5044704"/>
              <a:gd name="connsiteY4" fmla="*/ 1343465 h 3307343"/>
              <a:gd name="connsiteX5" fmla="*/ 5044704 w 5044704"/>
              <a:gd name="connsiteY5" fmla="*/ 1663446 h 3307343"/>
              <a:gd name="connsiteX6" fmla="*/ 4992614 w 5044704"/>
              <a:gd name="connsiteY6" fmla="*/ 1890409 h 3307343"/>
              <a:gd name="connsiteX7" fmla="*/ 4981453 w 5044704"/>
              <a:gd name="connsiteY7" fmla="*/ 2169462 h 3307343"/>
              <a:gd name="connsiteX8" fmla="*/ 4974011 w 5044704"/>
              <a:gd name="connsiteY8" fmla="*/ 2392704 h 3307343"/>
              <a:gd name="connsiteX9" fmla="*/ 5014939 w 5044704"/>
              <a:gd name="connsiteY9" fmla="*/ 2690360 h 3307343"/>
              <a:gd name="connsiteX10" fmla="*/ 4966836 w 5044704"/>
              <a:gd name="connsiteY10" fmla="*/ 2858060 h 3307343"/>
              <a:gd name="connsiteX11" fmla="*/ 2691319 w 5044704"/>
              <a:gd name="connsiteY11" fmla="*/ 3161646 h 3307343"/>
              <a:gd name="connsiteX12" fmla="*/ 395237 w 5044704"/>
              <a:gd name="connsiteY12" fmla="*/ 3255757 h 3307343"/>
              <a:gd name="connsiteX13" fmla="*/ 3152 w 5044704"/>
              <a:gd name="connsiteY13" fmla="*/ 1616481 h 3307343"/>
              <a:gd name="connsiteX14" fmla="*/ 128806 w 5044704"/>
              <a:gd name="connsiteY14" fmla="*/ 293314 h 3307343"/>
              <a:gd name="connsiteX0" fmla="*/ 128806 w 5044704"/>
              <a:gd name="connsiteY0" fmla="*/ 334131 h 3348160"/>
              <a:gd name="connsiteX1" fmla="*/ 2267986 w 5044704"/>
              <a:gd name="connsiteY1" fmla="*/ 112131 h 3348160"/>
              <a:gd name="connsiteX2" fmla="*/ 4678508 w 5044704"/>
              <a:gd name="connsiteY2" fmla="*/ 108459 h 3348160"/>
              <a:gd name="connsiteX3" fmla="*/ 5040983 w 5044704"/>
              <a:gd name="connsiteY3" fmla="*/ 1384282 h 3348160"/>
              <a:gd name="connsiteX4" fmla="*/ 5044704 w 5044704"/>
              <a:gd name="connsiteY4" fmla="*/ 1704263 h 3348160"/>
              <a:gd name="connsiteX5" fmla="*/ 4992614 w 5044704"/>
              <a:gd name="connsiteY5" fmla="*/ 1931226 h 3348160"/>
              <a:gd name="connsiteX6" fmla="*/ 4981453 w 5044704"/>
              <a:gd name="connsiteY6" fmla="*/ 2210279 h 3348160"/>
              <a:gd name="connsiteX7" fmla="*/ 4974011 w 5044704"/>
              <a:gd name="connsiteY7" fmla="*/ 2433521 h 3348160"/>
              <a:gd name="connsiteX8" fmla="*/ 5014939 w 5044704"/>
              <a:gd name="connsiteY8" fmla="*/ 2731177 h 3348160"/>
              <a:gd name="connsiteX9" fmla="*/ 4966836 w 5044704"/>
              <a:gd name="connsiteY9" fmla="*/ 2898877 h 3348160"/>
              <a:gd name="connsiteX10" fmla="*/ 2691319 w 5044704"/>
              <a:gd name="connsiteY10" fmla="*/ 3202463 h 3348160"/>
              <a:gd name="connsiteX11" fmla="*/ 395237 w 5044704"/>
              <a:gd name="connsiteY11" fmla="*/ 3296574 h 3348160"/>
              <a:gd name="connsiteX12" fmla="*/ 3152 w 5044704"/>
              <a:gd name="connsiteY12" fmla="*/ 1657298 h 3348160"/>
              <a:gd name="connsiteX13" fmla="*/ 128806 w 5044704"/>
              <a:gd name="connsiteY13" fmla="*/ 334131 h 3348160"/>
              <a:gd name="connsiteX0" fmla="*/ 128806 w 5044704"/>
              <a:gd name="connsiteY0" fmla="*/ 334131 h 3348160"/>
              <a:gd name="connsiteX1" fmla="*/ 2267986 w 5044704"/>
              <a:gd name="connsiteY1" fmla="*/ 112131 h 3348160"/>
              <a:gd name="connsiteX2" fmla="*/ 4678508 w 5044704"/>
              <a:gd name="connsiteY2" fmla="*/ 108459 h 3348160"/>
              <a:gd name="connsiteX3" fmla="*/ 5040983 w 5044704"/>
              <a:gd name="connsiteY3" fmla="*/ 1384282 h 3348160"/>
              <a:gd name="connsiteX4" fmla="*/ 5044704 w 5044704"/>
              <a:gd name="connsiteY4" fmla="*/ 1704263 h 3348160"/>
              <a:gd name="connsiteX5" fmla="*/ 4992614 w 5044704"/>
              <a:gd name="connsiteY5" fmla="*/ 1931226 h 3348160"/>
              <a:gd name="connsiteX6" fmla="*/ 4981453 w 5044704"/>
              <a:gd name="connsiteY6" fmla="*/ 2210279 h 3348160"/>
              <a:gd name="connsiteX7" fmla="*/ 4974011 w 5044704"/>
              <a:gd name="connsiteY7" fmla="*/ 2433521 h 3348160"/>
              <a:gd name="connsiteX8" fmla="*/ 5014939 w 5044704"/>
              <a:gd name="connsiteY8" fmla="*/ 2731177 h 3348160"/>
              <a:gd name="connsiteX9" fmla="*/ 4966836 w 5044704"/>
              <a:gd name="connsiteY9" fmla="*/ 2898877 h 3348160"/>
              <a:gd name="connsiteX10" fmla="*/ 2691319 w 5044704"/>
              <a:gd name="connsiteY10" fmla="*/ 3202463 h 3348160"/>
              <a:gd name="connsiteX11" fmla="*/ 395237 w 5044704"/>
              <a:gd name="connsiteY11" fmla="*/ 3296574 h 3348160"/>
              <a:gd name="connsiteX12" fmla="*/ 3152 w 5044704"/>
              <a:gd name="connsiteY12" fmla="*/ 1657298 h 3348160"/>
              <a:gd name="connsiteX13" fmla="*/ 128806 w 5044704"/>
              <a:gd name="connsiteY13" fmla="*/ 334131 h 3348160"/>
              <a:gd name="connsiteX0" fmla="*/ 128806 w 5044704"/>
              <a:gd name="connsiteY0" fmla="*/ 382761 h 3396790"/>
              <a:gd name="connsiteX1" fmla="*/ 2267986 w 5044704"/>
              <a:gd name="connsiteY1" fmla="*/ 160761 h 3396790"/>
              <a:gd name="connsiteX2" fmla="*/ 4589211 w 5044704"/>
              <a:gd name="connsiteY2" fmla="*/ 90116 h 3396790"/>
              <a:gd name="connsiteX3" fmla="*/ 5040983 w 5044704"/>
              <a:gd name="connsiteY3" fmla="*/ 1432912 h 3396790"/>
              <a:gd name="connsiteX4" fmla="*/ 5044704 w 5044704"/>
              <a:gd name="connsiteY4" fmla="*/ 1752893 h 3396790"/>
              <a:gd name="connsiteX5" fmla="*/ 4992614 w 5044704"/>
              <a:gd name="connsiteY5" fmla="*/ 1979856 h 3396790"/>
              <a:gd name="connsiteX6" fmla="*/ 4981453 w 5044704"/>
              <a:gd name="connsiteY6" fmla="*/ 2258909 h 3396790"/>
              <a:gd name="connsiteX7" fmla="*/ 4974011 w 5044704"/>
              <a:gd name="connsiteY7" fmla="*/ 2482151 h 3396790"/>
              <a:gd name="connsiteX8" fmla="*/ 5014939 w 5044704"/>
              <a:gd name="connsiteY8" fmla="*/ 2779807 h 3396790"/>
              <a:gd name="connsiteX9" fmla="*/ 4966836 w 5044704"/>
              <a:gd name="connsiteY9" fmla="*/ 2947507 h 3396790"/>
              <a:gd name="connsiteX10" fmla="*/ 2691319 w 5044704"/>
              <a:gd name="connsiteY10" fmla="*/ 3251093 h 3396790"/>
              <a:gd name="connsiteX11" fmla="*/ 395237 w 5044704"/>
              <a:gd name="connsiteY11" fmla="*/ 3345204 h 3396790"/>
              <a:gd name="connsiteX12" fmla="*/ 3152 w 5044704"/>
              <a:gd name="connsiteY12" fmla="*/ 1705928 h 3396790"/>
              <a:gd name="connsiteX13" fmla="*/ 128806 w 5044704"/>
              <a:gd name="connsiteY13" fmla="*/ 382761 h 3396790"/>
              <a:gd name="connsiteX0" fmla="*/ 128806 w 5044704"/>
              <a:gd name="connsiteY0" fmla="*/ 391750 h 3405779"/>
              <a:gd name="connsiteX1" fmla="*/ 2267986 w 5044704"/>
              <a:gd name="connsiteY1" fmla="*/ 169750 h 3405779"/>
              <a:gd name="connsiteX2" fmla="*/ 4589211 w 5044704"/>
              <a:gd name="connsiteY2" fmla="*/ 99105 h 3405779"/>
              <a:gd name="connsiteX3" fmla="*/ 5040983 w 5044704"/>
              <a:gd name="connsiteY3" fmla="*/ 1441901 h 3405779"/>
              <a:gd name="connsiteX4" fmla="*/ 5044704 w 5044704"/>
              <a:gd name="connsiteY4" fmla="*/ 1761882 h 3405779"/>
              <a:gd name="connsiteX5" fmla="*/ 4992614 w 5044704"/>
              <a:gd name="connsiteY5" fmla="*/ 1988845 h 3405779"/>
              <a:gd name="connsiteX6" fmla="*/ 4981453 w 5044704"/>
              <a:gd name="connsiteY6" fmla="*/ 2267898 h 3405779"/>
              <a:gd name="connsiteX7" fmla="*/ 4974011 w 5044704"/>
              <a:gd name="connsiteY7" fmla="*/ 2491140 h 3405779"/>
              <a:gd name="connsiteX8" fmla="*/ 5014939 w 5044704"/>
              <a:gd name="connsiteY8" fmla="*/ 2788796 h 3405779"/>
              <a:gd name="connsiteX9" fmla="*/ 4966836 w 5044704"/>
              <a:gd name="connsiteY9" fmla="*/ 2956496 h 3405779"/>
              <a:gd name="connsiteX10" fmla="*/ 2691319 w 5044704"/>
              <a:gd name="connsiteY10" fmla="*/ 3260082 h 3405779"/>
              <a:gd name="connsiteX11" fmla="*/ 395237 w 5044704"/>
              <a:gd name="connsiteY11" fmla="*/ 3354193 h 3405779"/>
              <a:gd name="connsiteX12" fmla="*/ 3152 w 5044704"/>
              <a:gd name="connsiteY12" fmla="*/ 1714917 h 3405779"/>
              <a:gd name="connsiteX13" fmla="*/ 128806 w 5044704"/>
              <a:gd name="connsiteY13" fmla="*/ 391750 h 3405779"/>
              <a:gd name="connsiteX0" fmla="*/ 128806 w 5044704"/>
              <a:gd name="connsiteY0" fmla="*/ 394612 h 3408641"/>
              <a:gd name="connsiteX1" fmla="*/ 2267986 w 5044704"/>
              <a:gd name="connsiteY1" fmla="*/ 172612 h 3408641"/>
              <a:gd name="connsiteX2" fmla="*/ 4626418 w 5044704"/>
              <a:gd name="connsiteY2" fmla="*/ 98246 h 3408641"/>
              <a:gd name="connsiteX3" fmla="*/ 5040983 w 5044704"/>
              <a:gd name="connsiteY3" fmla="*/ 1444763 h 3408641"/>
              <a:gd name="connsiteX4" fmla="*/ 5044704 w 5044704"/>
              <a:gd name="connsiteY4" fmla="*/ 1764744 h 3408641"/>
              <a:gd name="connsiteX5" fmla="*/ 4992614 w 5044704"/>
              <a:gd name="connsiteY5" fmla="*/ 1991707 h 3408641"/>
              <a:gd name="connsiteX6" fmla="*/ 4981453 w 5044704"/>
              <a:gd name="connsiteY6" fmla="*/ 2270760 h 3408641"/>
              <a:gd name="connsiteX7" fmla="*/ 4974011 w 5044704"/>
              <a:gd name="connsiteY7" fmla="*/ 2494002 h 3408641"/>
              <a:gd name="connsiteX8" fmla="*/ 5014939 w 5044704"/>
              <a:gd name="connsiteY8" fmla="*/ 2791658 h 3408641"/>
              <a:gd name="connsiteX9" fmla="*/ 4966836 w 5044704"/>
              <a:gd name="connsiteY9" fmla="*/ 2959358 h 3408641"/>
              <a:gd name="connsiteX10" fmla="*/ 2691319 w 5044704"/>
              <a:gd name="connsiteY10" fmla="*/ 3262944 h 3408641"/>
              <a:gd name="connsiteX11" fmla="*/ 395237 w 5044704"/>
              <a:gd name="connsiteY11" fmla="*/ 3357055 h 3408641"/>
              <a:gd name="connsiteX12" fmla="*/ 3152 w 5044704"/>
              <a:gd name="connsiteY12" fmla="*/ 1717779 h 3408641"/>
              <a:gd name="connsiteX13" fmla="*/ 128806 w 5044704"/>
              <a:gd name="connsiteY13" fmla="*/ 394612 h 3408641"/>
              <a:gd name="connsiteX0" fmla="*/ 128806 w 5044704"/>
              <a:gd name="connsiteY0" fmla="*/ 394612 h 3408641"/>
              <a:gd name="connsiteX1" fmla="*/ 2267986 w 5044704"/>
              <a:gd name="connsiteY1" fmla="*/ 172612 h 3408641"/>
              <a:gd name="connsiteX2" fmla="*/ 4626418 w 5044704"/>
              <a:gd name="connsiteY2" fmla="*/ 98246 h 3408641"/>
              <a:gd name="connsiteX3" fmla="*/ 5040983 w 5044704"/>
              <a:gd name="connsiteY3" fmla="*/ 1444763 h 3408641"/>
              <a:gd name="connsiteX4" fmla="*/ 5044704 w 5044704"/>
              <a:gd name="connsiteY4" fmla="*/ 1764744 h 3408641"/>
              <a:gd name="connsiteX5" fmla="*/ 4992614 w 5044704"/>
              <a:gd name="connsiteY5" fmla="*/ 1991707 h 3408641"/>
              <a:gd name="connsiteX6" fmla="*/ 4981453 w 5044704"/>
              <a:gd name="connsiteY6" fmla="*/ 2270760 h 3408641"/>
              <a:gd name="connsiteX7" fmla="*/ 4974011 w 5044704"/>
              <a:gd name="connsiteY7" fmla="*/ 2494002 h 3408641"/>
              <a:gd name="connsiteX8" fmla="*/ 5014939 w 5044704"/>
              <a:gd name="connsiteY8" fmla="*/ 2791658 h 3408641"/>
              <a:gd name="connsiteX9" fmla="*/ 4966836 w 5044704"/>
              <a:gd name="connsiteY9" fmla="*/ 2959358 h 3408641"/>
              <a:gd name="connsiteX10" fmla="*/ 2691319 w 5044704"/>
              <a:gd name="connsiteY10" fmla="*/ 3262944 h 3408641"/>
              <a:gd name="connsiteX11" fmla="*/ 395237 w 5044704"/>
              <a:gd name="connsiteY11" fmla="*/ 3357055 h 3408641"/>
              <a:gd name="connsiteX12" fmla="*/ 3152 w 5044704"/>
              <a:gd name="connsiteY12" fmla="*/ 1717779 h 3408641"/>
              <a:gd name="connsiteX13" fmla="*/ 128806 w 5044704"/>
              <a:gd name="connsiteY13" fmla="*/ 394612 h 3408641"/>
              <a:gd name="connsiteX0" fmla="*/ 212227 w 5128125"/>
              <a:gd name="connsiteY0" fmla="*/ 391418 h 3405447"/>
              <a:gd name="connsiteX1" fmla="*/ 2403496 w 5128125"/>
              <a:gd name="connsiteY1" fmla="*/ 150814 h 3405447"/>
              <a:gd name="connsiteX2" fmla="*/ 4709839 w 5128125"/>
              <a:gd name="connsiteY2" fmla="*/ 95052 h 3405447"/>
              <a:gd name="connsiteX3" fmla="*/ 5124404 w 5128125"/>
              <a:gd name="connsiteY3" fmla="*/ 1441569 h 3405447"/>
              <a:gd name="connsiteX4" fmla="*/ 5128125 w 5128125"/>
              <a:gd name="connsiteY4" fmla="*/ 1761550 h 3405447"/>
              <a:gd name="connsiteX5" fmla="*/ 5076035 w 5128125"/>
              <a:gd name="connsiteY5" fmla="*/ 1988513 h 3405447"/>
              <a:gd name="connsiteX6" fmla="*/ 5064874 w 5128125"/>
              <a:gd name="connsiteY6" fmla="*/ 2267566 h 3405447"/>
              <a:gd name="connsiteX7" fmla="*/ 5057432 w 5128125"/>
              <a:gd name="connsiteY7" fmla="*/ 2490808 h 3405447"/>
              <a:gd name="connsiteX8" fmla="*/ 5098360 w 5128125"/>
              <a:gd name="connsiteY8" fmla="*/ 2788464 h 3405447"/>
              <a:gd name="connsiteX9" fmla="*/ 5050257 w 5128125"/>
              <a:gd name="connsiteY9" fmla="*/ 2956164 h 3405447"/>
              <a:gd name="connsiteX10" fmla="*/ 2774740 w 5128125"/>
              <a:gd name="connsiteY10" fmla="*/ 3259750 h 3405447"/>
              <a:gd name="connsiteX11" fmla="*/ 478658 w 5128125"/>
              <a:gd name="connsiteY11" fmla="*/ 3353861 h 3405447"/>
              <a:gd name="connsiteX12" fmla="*/ 86573 w 5128125"/>
              <a:gd name="connsiteY12" fmla="*/ 1714585 h 3405447"/>
              <a:gd name="connsiteX13" fmla="*/ 212227 w 5128125"/>
              <a:gd name="connsiteY13" fmla="*/ 391418 h 3405447"/>
              <a:gd name="connsiteX0" fmla="*/ 212227 w 5128125"/>
              <a:gd name="connsiteY0" fmla="*/ 391418 h 3405447"/>
              <a:gd name="connsiteX1" fmla="*/ 2403496 w 5128125"/>
              <a:gd name="connsiteY1" fmla="*/ 150814 h 3405447"/>
              <a:gd name="connsiteX2" fmla="*/ 4709839 w 5128125"/>
              <a:gd name="connsiteY2" fmla="*/ 95052 h 3405447"/>
              <a:gd name="connsiteX3" fmla="*/ 5124404 w 5128125"/>
              <a:gd name="connsiteY3" fmla="*/ 1441569 h 3405447"/>
              <a:gd name="connsiteX4" fmla="*/ 5128125 w 5128125"/>
              <a:gd name="connsiteY4" fmla="*/ 1761550 h 3405447"/>
              <a:gd name="connsiteX5" fmla="*/ 5076035 w 5128125"/>
              <a:gd name="connsiteY5" fmla="*/ 1988513 h 3405447"/>
              <a:gd name="connsiteX6" fmla="*/ 5064874 w 5128125"/>
              <a:gd name="connsiteY6" fmla="*/ 2267566 h 3405447"/>
              <a:gd name="connsiteX7" fmla="*/ 5057432 w 5128125"/>
              <a:gd name="connsiteY7" fmla="*/ 2490808 h 3405447"/>
              <a:gd name="connsiteX8" fmla="*/ 5098360 w 5128125"/>
              <a:gd name="connsiteY8" fmla="*/ 2788464 h 3405447"/>
              <a:gd name="connsiteX9" fmla="*/ 5050257 w 5128125"/>
              <a:gd name="connsiteY9" fmla="*/ 2956164 h 3405447"/>
              <a:gd name="connsiteX10" fmla="*/ 2774740 w 5128125"/>
              <a:gd name="connsiteY10" fmla="*/ 3259750 h 3405447"/>
              <a:gd name="connsiteX11" fmla="*/ 478658 w 5128125"/>
              <a:gd name="connsiteY11" fmla="*/ 3353861 h 3405447"/>
              <a:gd name="connsiteX12" fmla="*/ 86573 w 5128125"/>
              <a:gd name="connsiteY12" fmla="*/ 1714585 h 3405447"/>
              <a:gd name="connsiteX13" fmla="*/ 212227 w 5128125"/>
              <a:gd name="connsiteY13" fmla="*/ 391418 h 3405447"/>
              <a:gd name="connsiteX0" fmla="*/ 136739 w 5052637"/>
              <a:gd name="connsiteY0" fmla="*/ 391418 h 3405447"/>
              <a:gd name="connsiteX1" fmla="*/ 2328008 w 5052637"/>
              <a:gd name="connsiteY1" fmla="*/ 150814 h 3405447"/>
              <a:gd name="connsiteX2" fmla="*/ 4634351 w 5052637"/>
              <a:gd name="connsiteY2" fmla="*/ 95052 h 3405447"/>
              <a:gd name="connsiteX3" fmla="*/ 5048916 w 5052637"/>
              <a:gd name="connsiteY3" fmla="*/ 1441569 h 3405447"/>
              <a:gd name="connsiteX4" fmla="*/ 5052637 w 5052637"/>
              <a:gd name="connsiteY4" fmla="*/ 1761550 h 3405447"/>
              <a:gd name="connsiteX5" fmla="*/ 5000547 w 5052637"/>
              <a:gd name="connsiteY5" fmla="*/ 1988513 h 3405447"/>
              <a:gd name="connsiteX6" fmla="*/ 4989386 w 5052637"/>
              <a:gd name="connsiteY6" fmla="*/ 2267566 h 3405447"/>
              <a:gd name="connsiteX7" fmla="*/ 4981944 w 5052637"/>
              <a:gd name="connsiteY7" fmla="*/ 2490808 h 3405447"/>
              <a:gd name="connsiteX8" fmla="*/ 5022872 w 5052637"/>
              <a:gd name="connsiteY8" fmla="*/ 2788464 h 3405447"/>
              <a:gd name="connsiteX9" fmla="*/ 4974769 w 5052637"/>
              <a:gd name="connsiteY9" fmla="*/ 2956164 h 3405447"/>
              <a:gd name="connsiteX10" fmla="*/ 2699252 w 5052637"/>
              <a:gd name="connsiteY10" fmla="*/ 3259750 h 3405447"/>
              <a:gd name="connsiteX11" fmla="*/ 403170 w 5052637"/>
              <a:gd name="connsiteY11" fmla="*/ 3353861 h 3405447"/>
              <a:gd name="connsiteX12" fmla="*/ 11085 w 5052637"/>
              <a:gd name="connsiteY12" fmla="*/ 1714585 h 3405447"/>
              <a:gd name="connsiteX13" fmla="*/ 136739 w 5052637"/>
              <a:gd name="connsiteY13" fmla="*/ 391418 h 3405447"/>
              <a:gd name="connsiteX0" fmla="*/ 136739 w 5052637"/>
              <a:gd name="connsiteY0" fmla="*/ 365374 h 3405447"/>
              <a:gd name="connsiteX1" fmla="*/ 2328008 w 5052637"/>
              <a:gd name="connsiteY1" fmla="*/ 150814 h 3405447"/>
              <a:gd name="connsiteX2" fmla="*/ 4634351 w 5052637"/>
              <a:gd name="connsiteY2" fmla="*/ 95052 h 3405447"/>
              <a:gd name="connsiteX3" fmla="*/ 5048916 w 5052637"/>
              <a:gd name="connsiteY3" fmla="*/ 1441569 h 3405447"/>
              <a:gd name="connsiteX4" fmla="*/ 5052637 w 5052637"/>
              <a:gd name="connsiteY4" fmla="*/ 1761550 h 3405447"/>
              <a:gd name="connsiteX5" fmla="*/ 5000547 w 5052637"/>
              <a:gd name="connsiteY5" fmla="*/ 1988513 h 3405447"/>
              <a:gd name="connsiteX6" fmla="*/ 4989386 w 5052637"/>
              <a:gd name="connsiteY6" fmla="*/ 2267566 h 3405447"/>
              <a:gd name="connsiteX7" fmla="*/ 4981944 w 5052637"/>
              <a:gd name="connsiteY7" fmla="*/ 2490808 h 3405447"/>
              <a:gd name="connsiteX8" fmla="*/ 5022872 w 5052637"/>
              <a:gd name="connsiteY8" fmla="*/ 2788464 h 3405447"/>
              <a:gd name="connsiteX9" fmla="*/ 4974769 w 5052637"/>
              <a:gd name="connsiteY9" fmla="*/ 2956164 h 3405447"/>
              <a:gd name="connsiteX10" fmla="*/ 2699252 w 5052637"/>
              <a:gd name="connsiteY10" fmla="*/ 3259750 h 3405447"/>
              <a:gd name="connsiteX11" fmla="*/ 403170 w 5052637"/>
              <a:gd name="connsiteY11" fmla="*/ 3353861 h 3405447"/>
              <a:gd name="connsiteX12" fmla="*/ 11085 w 5052637"/>
              <a:gd name="connsiteY12" fmla="*/ 1714585 h 3405447"/>
              <a:gd name="connsiteX13" fmla="*/ 136739 w 5052637"/>
              <a:gd name="connsiteY13" fmla="*/ 365374 h 3405447"/>
              <a:gd name="connsiteX0" fmla="*/ 136739 w 5052637"/>
              <a:gd name="connsiteY0" fmla="*/ 365374 h 3431281"/>
              <a:gd name="connsiteX1" fmla="*/ 2328008 w 5052637"/>
              <a:gd name="connsiteY1" fmla="*/ 150814 h 3431281"/>
              <a:gd name="connsiteX2" fmla="*/ 4634351 w 5052637"/>
              <a:gd name="connsiteY2" fmla="*/ 95052 h 3431281"/>
              <a:gd name="connsiteX3" fmla="*/ 5048916 w 5052637"/>
              <a:gd name="connsiteY3" fmla="*/ 1441569 h 3431281"/>
              <a:gd name="connsiteX4" fmla="*/ 5052637 w 5052637"/>
              <a:gd name="connsiteY4" fmla="*/ 1761550 h 3431281"/>
              <a:gd name="connsiteX5" fmla="*/ 5000547 w 5052637"/>
              <a:gd name="connsiteY5" fmla="*/ 1988513 h 3431281"/>
              <a:gd name="connsiteX6" fmla="*/ 4989386 w 5052637"/>
              <a:gd name="connsiteY6" fmla="*/ 2267566 h 3431281"/>
              <a:gd name="connsiteX7" fmla="*/ 4981944 w 5052637"/>
              <a:gd name="connsiteY7" fmla="*/ 2490808 h 3431281"/>
              <a:gd name="connsiteX8" fmla="*/ 5022872 w 5052637"/>
              <a:gd name="connsiteY8" fmla="*/ 2788464 h 3431281"/>
              <a:gd name="connsiteX9" fmla="*/ 4974769 w 5052637"/>
              <a:gd name="connsiteY9" fmla="*/ 2956164 h 3431281"/>
              <a:gd name="connsiteX10" fmla="*/ 2699252 w 5052637"/>
              <a:gd name="connsiteY10" fmla="*/ 3259750 h 3431281"/>
              <a:gd name="connsiteX11" fmla="*/ 395728 w 5052637"/>
              <a:gd name="connsiteY11" fmla="*/ 3383627 h 3431281"/>
              <a:gd name="connsiteX12" fmla="*/ 11085 w 5052637"/>
              <a:gd name="connsiteY12" fmla="*/ 1714585 h 3431281"/>
              <a:gd name="connsiteX13" fmla="*/ 136739 w 5052637"/>
              <a:gd name="connsiteY13" fmla="*/ 365374 h 3431281"/>
              <a:gd name="connsiteX0" fmla="*/ 136739 w 5052637"/>
              <a:gd name="connsiteY0" fmla="*/ 365374 h 3431281"/>
              <a:gd name="connsiteX1" fmla="*/ 2328008 w 5052637"/>
              <a:gd name="connsiteY1" fmla="*/ 150814 h 3431281"/>
              <a:gd name="connsiteX2" fmla="*/ 4634351 w 5052637"/>
              <a:gd name="connsiteY2" fmla="*/ 95052 h 3431281"/>
              <a:gd name="connsiteX3" fmla="*/ 5048916 w 5052637"/>
              <a:gd name="connsiteY3" fmla="*/ 1441569 h 3431281"/>
              <a:gd name="connsiteX4" fmla="*/ 5052637 w 5052637"/>
              <a:gd name="connsiteY4" fmla="*/ 1761550 h 3431281"/>
              <a:gd name="connsiteX5" fmla="*/ 5000547 w 5052637"/>
              <a:gd name="connsiteY5" fmla="*/ 1988513 h 3431281"/>
              <a:gd name="connsiteX6" fmla="*/ 4989386 w 5052637"/>
              <a:gd name="connsiteY6" fmla="*/ 2267566 h 3431281"/>
              <a:gd name="connsiteX7" fmla="*/ 4981944 w 5052637"/>
              <a:gd name="connsiteY7" fmla="*/ 2490808 h 3431281"/>
              <a:gd name="connsiteX8" fmla="*/ 5022872 w 5052637"/>
              <a:gd name="connsiteY8" fmla="*/ 2788464 h 3431281"/>
              <a:gd name="connsiteX9" fmla="*/ 4974769 w 5052637"/>
              <a:gd name="connsiteY9" fmla="*/ 2956164 h 3431281"/>
              <a:gd name="connsiteX10" fmla="*/ 2699252 w 5052637"/>
              <a:gd name="connsiteY10" fmla="*/ 3259750 h 3431281"/>
              <a:gd name="connsiteX11" fmla="*/ 395728 w 5052637"/>
              <a:gd name="connsiteY11" fmla="*/ 3383627 h 3431281"/>
              <a:gd name="connsiteX12" fmla="*/ 11085 w 5052637"/>
              <a:gd name="connsiteY12" fmla="*/ 1714585 h 3431281"/>
              <a:gd name="connsiteX13" fmla="*/ 136739 w 5052637"/>
              <a:gd name="connsiteY13" fmla="*/ 365374 h 3431281"/>
              <a:gd name="connsiteX0" fmla="*/ 136739 w 5052637"/>
              <a:gd name="connsiteY0" fmla="*/ 365374 h 3441627"/>
              <a:gd name="connsiteX1" fmla="*/ 2328008 w 5052637"/>
              <a:gd name="connsiteY1" fmla="*/ 150814 h 3441627"/>
              <a:gd name="connsiteX2" fmla="*/ 4634351 w 5052637"/>
              <a:gd name="connsiteY2" fmla="*/ 95052 h 3441627"/>
              <a:gd name="connsiteX3" fmla="*/ 5048916 w 5052637"/>
              <a:gd name="connsiteY3" fmla="*/ 1441569 h 3441627"/>
              <a:gd name="connsiteX4" fmla="*/ 5052637 w 5052637"/>
              <a:gd name="connsiteY4" fmla="*/ 1761550 h 3441627"/>
              <a:gd name="connsiteX5" fmla="*/ 5000547 w 5052637"/>
              <a:gd name="connsiteY5" fmla="*/ 1988513 h 3441627"/>
              <a:gd name="connsiteX6" fmla="*/ 4989386 w 5052637"/>
              <a:gd name="connsiteY6" fmla="*/ 2267566 h 3441627"/>
              <a:gd name="connsiteX7" fmla="*/ 4981944 w 5052637"/>
              <a:gd name="connsiteY7" fmla="*/ 2490808 h 3441627"/>
              <a:gd name="connsiteX8" fmla="*/ 5022872 w 5052637"/>
              <a:gd name="connsiteY8" fmla="*/ 2788464 h 3441627"/>
              <a:gd name="connsiteX9" fmla="*/ 4974769 w 5052637"/>
              <a:gd name="connsiteY9" fmla="*/ 2956164 h 3441627"/>
              <a:gd name="connsiteX10" fmla="*/ 2699252 w 5052637"/>
              <a:gd name="connsiteY10" fmla="*/ 3259750 h 3441627"/>
              <a:gd name="connsiteX11" fmla="*/ 395728 w 5052637"/>
              <a:gd name="connsiteY11" fmla="*/ 3383627 h 3441627"/>
              <a:gd name="connsiteX12" fmla="*/ 11085 w 5052637"/>
              <a:gd name="connsiteY12" fmla="*/ 1714585 h 3441627"/>
              <a:gd name="connsiteX13" fmla="*/ 136739 w 5052637"/>
              <a:gd name="connsiteY13" fmla="*/ 365374 h 3441627"/>
              <a:gd name="connsiteX0" fmla="*/ 136739 w 5052637"/>
              <a:gd name="connsiteY0" fmla="*/ 371072 h 3447325"/>
              <a:gd name="connsiteX1" fmla="*/ 2328008 w 5052637"/>
              <a:gd name="connsiteY1" fmla="*/ 156512 h 3447325"/>
              <a:gd name="connsiteX2" fmla="*/ 4634351 w 5052637"/>
              <a:gd name="connsiteY2" fmla="*/ 100750 h 3447325"/>
              <a:gd name="connsiteX3" fmla="*/ 5048916 w 5052637"/>
              <a:gd name="connsiteY3" fmla="*/ 1447267 h 3447325"/>
              <a:gd name="connsiteX4" fmla="*/ 5052637 w 5052637"/>
              <a:gd name="connsiteY4" fmla="*/ 1767248 h 3447325"/>
              <a:gd name="connsiteX5" fmla="*/ 5000547 w 5052637"/>
              <a:gd name="connsiteY5" fmla="*/ 1994211 h 3447325"/>
              <a:gd name="connsiteX6" fmla="*/ 4989386 w 5052637"/>
              <a:gd name="connsiteY6" fmla="*/ 2273264 h 3447325"/>
              <a:gd name="connsiteX7" fmla="*/ 4981944 w 5052637"/>
              <a:gd name="connsiteY7" fmla="*/ 2496506 h 3447325"/>
              <a:gd name="connsiteX8" fmla="*/ 5022872 w 5052637"/>
              <a:gd name="connsiteY8" fmla="*/ 2794162 h 3447325"/>
              <a:gd name="connsiteX9" fmla="*/ 4974769 w 5052637"/>
              <a:gd name="connsiteY9" fmla="*/ 2961862 h 3447325"/>
              <a:gd name="connsiteX10" fmla="*/ 2699252 w 5052637"/>
              <a:gd name="connsiteY10" fmla="*/ 3265448 h 3447325"/>
              <a:gd name="connsiteX11" fmla="*/ 395728 w 5052637"/>
              <a:gd name="connsiteY11" fmla="*/ 3389325 h 3447325"/>
              <a:gd name="connsiteX12" fmla="*/ 11085 w 5052637"/>
              <a:gd name="connsiteY12" fmla="*/ 1720283 h 3447325"/>
              <a:gd name="connsiteX13" fmla="*/ 136739 w 5052637"/>
              <a:gd name="connsiteY13" fmla="*/ 371072 h 3447325"/>
              <a:gd name="connsiteX0" fmla="*/ 136739 w 5052637"/>
              <a:gd name="connsiteY0" fmla="*/ 365092 h 3441345"/>
              <a:gd name="connsiteX1" fmla="*/ 2328008 w 5052637"/>
              <a:gd name="connsiteY1" fmla="*/ 150532 h 3441345"/>
              <a:gd name="connsiteX2" fmla="*/ 4634351 w 5052637"/>
              <a:gd name="connsiteY2" fmla="*/ 94770 h 3441345"/>
              <a:gd name="connsiteX3" fmla="*/ 5033676 w 5052637"/>
              <a:gd name="connsiteY3" fmla="*/ 1437477 h 3441345"/>
              <a:gd name="connsiteX4" fmla="*/ 5052637 w 5052637"/>
              <a:gd name="connsiteY4" fmla="*/ 1761268 h 3441345"/>
              <a:gd name="connsiteX5" fmla="*/ 5000547 w 5052637"/>
              <a:gd name="connsiteY5" fmla="*/ 1988231 h 3441345"/>
              <a:gd name="connsiteX6" fmla="*/ 4989386 w 5052637"/>
              <a:gd name="connsiteY6" fmla="*/ 2267284 h 3441345"/>
              <a:gd name="connsiteX7" fmla="*/ 4981944 w 5052637"/>
              <a:gd name="connsiteY7" fmla="*/ 2490526 h 3441345"/>
              <a:gd name="connsiteX8" fmla="*/ 5022872 w 5052637"/>
              <a:gd name="connsiteY8" fmla="*/ 2788182 h 3441345"/>
              <a:gd name="connsiteX9" fmla="*/ 4974769 w 5052637"/>
              <a:gd name="connsiteY9" fmla="*/ 2955882 h 3441345"/>
              <a:gd name="connsiteX10" fmla="*/ 2699252 w 5052637"/>
              <a:gd name="connsiteY10" fmla="*/ 3259468 h 3441345"/>
              <a:gd name="connsiteX11" fmla="*/ 395728 w 5052637"/>
              <a:gd name="connsiteY11" fmla="*/ 3383345 h 3441345"/>
              <a:gd name="connsiteX12" fmla="*/ 11085 w 5052637"/>
              <a:gd name="connsiteY12" fmla="*/ 1714303 h 3441345"/>
              <a:gd name="connsiteX13" fmla="*/ 136739 w 5052637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5000547 w 5033676"/>
              <a:gd name="connsiteY5" fmla="*/ 1988231 h 3441345"/>
              <a:gd name="connsiteX6" fmla="*/ 4989386 w 5033676"/>
              <a:gd name="connsiteY6" fmla="*/ 2267284 h 3441345"/>
              <a:gd name="connsiteX7" fmla="*/ 498194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89386 w 5033676"/>
              <a:gd name="connsiteY6" fmla="*/ 2267284 h 3441345"/>
              <a:gd name="connsiteX7" fmla="*/ 498194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81766 w 5033676"/>
              <a:gd name="connsiteY6" fmla="*/ 2267284 h 3441345"/>
              <a:gd name="connsiteX7" fmla="*/ 498194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81766 w 5033676"/>
              <a:gd name="connsiteY6" fmla="*/ 2267284 h 3441345"/>
              <a:gd name="connsiteX7" fmla="*/ 495527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498858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498858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498858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81497 w 5033676"/>
              <a:gd name="connsiteY5" fmla="*/ 1984421 h 3440035"/>
              <a:gd name="connsiteX6" fmla="*/ 4966526 w 5033676"/>
              <a:gd name="connsiteY6" fmla="*/ 225966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8149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1072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1072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1072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18436"/>
              <a:gd name="connsiteY0" fmla="*/ 365092 h 3440035"/>
              <a:gd name="connsiteX1" fmla="*/ 2328008 w 5018436"/>
              <a:gd name="connsiteY1" fmla="*/ 150532 h 3440035"/>
              <a:gd name="connsiteX2" fmla="*/ 4634351 w 5018436"/>
              <a:gd name="connsiteY2" fmla="*/ 94770 h 3440035"/>
              <a:gd name="connsiteX3" fmla="*/ 5018436 w 5018436"/>
              <a:gd name="connsiteY3" fmla="*/ 1437477 h 3440035"/>
              <a:gd name="connsiteX4" fmla="*/ 5010727 w 5018436"/>
              <a:gd name="connsiteY4" fmla="*/ 1761268 h 3440035"/>
              <a:gd name="connsiteX5" fmla="*/ 4966257 w 5018436"/>
              <a:gd name="connsiteY5" fmla="*/ 1984421 h 3440035"/>
              <a:gd name="connsiteX6" fmla="*/ 4966526 w 5018436"/>
              <a:gd name="connsiteY6" fmla="*/ 2244424 h 3440035"/>
              <a:gd name="connsiteX7" fmla="*/ 4955274 w 5018436"/>
              <a:gd name="connsiteY7" fmla="*/ 2490526 h 3440035"/>
              <a:gd name="connsiteX8" fmla="*/ 4988582 w 5018436"/>
              <a:gd name="connsiteY8" fmla="*/ 2788182 h 3440035"/>
              <a:gd name="connsiteX9" fmla="*/ 4944289 w 5018436"/>
              <a:gd name="connsiteY9" fmla="*/ 2967312 h 3440035"/>
              <a:gd name="connsiteX10" fmla="*/ 2699252 w 5018436"/>
              <a:gd name="connsiteY10" fmla="*/ 3259468 h 3440035"/>
              <a:gd name="connsiteX11" fmla="*/ 395728 w 5018436"/>
              <a:gd name="connsiteY11" fmla="*/ 3383345 h 3440035"/>
              <a:gd name="connsiteX12" fmla="*/ 11085 w 5018436"/>
              <a:gd name="connsiteY12" fmla="*/ 1714303 h 3440035"/>
              <a:gd name="connsiteX13" fmla="*/ 136739 w 5018436"/>
              <a:gd name="connsiteY13" fmla="*/ 365092 h 3440035"/>
              <a:gd name="connsiteX0" fmla="*/ 136739 w 5113453"/>
              <a:gd name="connsiteY0" fmla="*/ 365092 h 3440035"/>
              <a:gd name="connsiteX1" fmla="*/ 2328008 w 5113453"/>
              <a:gd name="connsiteY1" fmla="*/ 150532 h 3440035"/>
              <a:gd name="connsiteX2" fmla="*/ 4634351 w 5113453"/>
              <a:gd name="connsiteY2" fmla="*/ 94770 h 3440035"/>
              <a:gd name="connsiteX3" fmla="*/ 5018436 w 5113453"/>
              <a:gd name="connsiteY3" fmla="*/ 1437477 h 3440035"/>
              <a:gd name="connsiteX4" fmla="*/ 5010727 w 5113453"/>
              <a:gd name="connsiteY4" fmla="*/ 1761268 h 3440035"/>
              <a:gd name="connsiteX5" fmla="*/ 4966257 w 5113453"/>
              <a:gd name="connsiteY5" fmla="*/ 1984421 h 3440035"/>
              <a:gd name="connsiteX6" fmla="*/ 4966526 w 5113453"/>
              <a:gd name="connsiteY6" fmla="*/ 2244424 h 3440035"/>
              <a:gd name="connsiteX7" fmla="*/ 4955274 w 5113453"/>
              <a:gd name="connsiteY7" fmla="*/ 2490526 h 3440035"/>
              <a:gd name="connsiteX8" fmla="*/ 4944289 w 5113453"/>
              <a:gd name="connsiteY8" fmla="*/ 2967312 h 3440035"/>
              <a:gd name="connsiteX9" fmla="*/ 2699252 w 5113453"/>
              <a:gd name="connsiteY9" fmla="*/ 3259468 h 3440035"/>
              <a:gd name="connsiteX10" fmla="*/ 395728 w 5113453"/>
              <a:gd name="connsiteY10" fmla="*/ 3383345 h 3440035"/>
              <a:gd name="connsiteX11" fmla="*/ 11085 w 5113453"/>
              <a:gd name="connsiteY11" fmla="*/ 1714303 h 3440035"/>
              <a:gd name="connsiteX12" fmla="*/ 136739 w 5113453"/>
              <a:gd name="connsiteY12" fmla="*/ 365092 h 3440035"/>
              <a:gd name="connsiteX0" fmla="*/ 136739 w 5117340"/>
              <a:gd name="connsiteY0" fmla="*/ 365092 h 3440035"/>
              <a:gd name="connsiteX1" fmla="*/ 2328008 w 5117340"/>
              <a:gd name="connsiteY1" fmla="*/ 150532 h 3440035"/>
              <a:gd name="connsiteX2" fmla="*/ 4634351 w 5117340"/>
              <a:gd name="connsiteY2" fmla="*/ 94770 h 3440035"/>
              <a:gd name="connsiteX3" fmla="*/ 5018436 w 5117340"/>
              <a:gd name="connsiteY3" fmla="*/ 1437477 h 3440035"/>
              <a:gd name="connsiteX4" fmla="*/ 5010727 w 5117340"/>
              <a:gd name="connsiteY4" fmla="*/ 1761268 h 3440035"/>
              <a:gd name="connsiteX5" fmla="*/ 4966257 w 5117340"/>
              <a:gd name="connsiteY5" fmla="*/ 1984421 h 3440035"/>
              <a:gd name="connsiteX6" fmla="*/ 4966526 w 5117340"/>
              <a:gd name="connsiteY6" fmla="*/ 2244424 h 3440035"/>
              <a:gd name="connsiteX7" fmla="*/ 4944289 w 5117340"/>
              <a:gd name="connsiteY7" fmla="*/ 2967312 h 3440035"/>
              <a:gd name="connsiteX8" fmla="*/ 2699252 w 5117340"/>
              <a:gd name="connsiteY8" fmla="*/ 3259468 h 3440035"/>
              <a:gd name="connsiteX9" fmla="*/ 395728 w 5117340"/>
              <a:gd name="connsiteY9" fmla="*/ 3383345 h 3440035"/>
              <a:gd name="connsiteX10" fmla="*/ 11085 w 5117340"/>
              <a:gd name="connsiteY10" fmla="*/ 1714303 h 3440035"/>
              <a:gd name="connsiteX11" fmla="*/ 136739 w 5117340"/>
              <a:gd name="connsiteY11" fmla="*/ 365092 h 3440035"/>
              <a:gd name="connsiteX0" fmla="*/ 136739 w 5115525"/>
              <a:gd name="connsiteY0" fmla="*/ 365092 h 3440035"/>
              <a:gd name="connsiteX1" fmla="*/ 2328008 w 5115525"/>
              <a:gd name="connsiteY1" fmla="*/ 150532 h 3440035"/>
              <a:gd name="connsiteX2" fmla="*/ 4634351 w 5115525"/>
              <a:gd name="connsiteY2" fmla="*/ 94770 h 3440035"/>
              <a:gd name="connsiteX3" fmla="*/ 5018436 w 5115525"/>
              <a:gd name="connsiteY3" fmla="*/ 1437477 h 3440035"/>
              <a:gd name="connsiteX4" fmla="*/ 5010727 w 5115525"/>
              <a:gd name="connsiteY4" fmla="*/ 1761268 h 3440035"/>
              <a:gd name="connsiteX5" fmla="*/ 4966257 w 5115525"/>
              <a:gd name="connsiteY5" fmla="*/ 1984421 h 3440035"/>
              <a:gd name="connsiteX6" fmla="*/ 4944289 w 5115525"/>
              <a:gd name="connsiteY6" fmla="*/ 2967312 h 3440035"/>
              <a:gd name="connsiteX7" fmla="*/ 2699252 w 5115525"/>
              <a:gd name="connsiteY7" fmla="*/ 3259468 h 3440035"/>
              <a:gd name="connsiteX8" fmla="*/ 395728 w 5115525"/>
              <a:gd name="connsiteY8" fmla="*/ 3383345 h 3440035"/>
              <a:gd name="connsiteX9" fmla="*/ 11085 w 5115525"/>
              <a:gd name="connsiteY9" fmla="*/ 1714303 h 3440035"/>
              <a:gd name="connsiteX10" fmla="*/ 136739 w 5115525"/>
              <a:gd name="connsiteY10" fmla="*/ 365092 h 3440035"/>
              <a:gd name="connsiteX0" fmla="*/ 136739 w 5131370"/>
              <a:gd name="connsiteY0" fmla="*/ 365092 h 3440035"/>
              <a:gd name="connsiteX1" fmla="*/ 2328008 w 5131370"/>
              <a:gd name="connsiteY1" fmla="*/ 150532 h 3440035"/>
              <a:gd name="connsiteX2" fmla="*/ 4634351 w 5131370"/>
              <a:gd name="connsiteY2" fmla="*/ 94770 h 3440035"/>
              <a:gd name="connsiteX3" fmla="*/ 5018436 w 5131370"/>
              <a:gd name="connsiteY3" fmla="*/ 1437477 h 3440035"/>
              <a:gd name="connsiteX4" fmla="*/ 5010727 w 5131370"/>
              <a:gd name="connsiteY4" fmla="*/ 1761268 h 3440035"/>
              <a:gd name="connsiteX5" fmla="*/ 4944289 w 5131370"/>
              <a:gd name="connsiteY5" fmla="*/ 2967312 h 3440035"/>
              <a:gd name="connsiteX6" fmla="*/ 2699252 w 5131370"/>
              <a:gd name="connsiteY6" fmla="*/ 3259468 h 3440035"/>
              <a:gd name="connsiteX7" fmla="*/ 395728 w 5131370"/>
              <a:gd name="connsiteY7" fmla="*/ 3383345 h 3440035"/>
              <a:gd name="connsiteX8" fmla="*/ 11085 w 5131370"/>
              <a:gd name="connsiteY8" fmla="*/ 1714303 h 3440035"/>
              <a:gd name="connsiteX9" fmla="*/ 136739 w 5131370"/>
              <a:gd name="connsiteY9" fmla="*/ 365092 h 3440035"/>
              <a:gd name="connsiteX0" fmla="*/ 136739 w 5152328"/>
              <a:gd name="connsiteY0" fmla="*/ 365092 h 3440035"/>
              <a:gd name="connsiteX1" fmla="*/ 2328008 w 5152328"/>
              <a:gd name="connsiteY1" fmla="*/ 150532 h 3440035"/>
              <a:gd name="connsiteX2" fmla="*/ 4634351 w 5152328"/>
              <a:gd name="connsiteY2" fmla="*/ 94770 h 3440035"/>
              <a:gd name="connsiteX3" fmla="*/ 5018436 w 5152328"/>
              <a:gd name="connsiteY3" fmla="*/ 1437477 h 3440035"/>
              <a:gd name="connsiteX4" fmla="*/ 4944289 w 5152328"/>
              <a:gd name="connsiteY4" fmla="*/ 2967312 h 3440035"/>
              <a:gd name="connsiteX5" fmla="*/ 2699252 w 5152328"/>
              <a:gd name="connsiteY5" fmla="*/ 3259468 h 3440035"/>
              <a:gd name="connsiteX6" fmla="*/ 395728 w 5152328"/>
              <a:gd name="connsiteY6" fmla="*/ 3383345 h 3440035"/>
              <a:gd name="connsiteX7" fmla="*/ 11085 w 5152328"/>
              <a:gd name="connsiteY7" fmla="*/ 1714303 h 3440035"/>
              <a:gd name="connsiteX8" fmla="*/ 136739 w 5152328"/>
              <a:gd name="connsiteY8" fmla="*/ 365092 h 3440035"/>
              <a:gd name="connsiteX0" fmla="*/ 136739 w 5104276"/>
              <a:gd name="connsiteY0" fmla="*/ 478385 h 3553328"/>
              <a:gd name="connsiteX1" fmla="*/ 2328008 w 5104276"/>
              <a:gd name="connsiteY1" fmla="*/ 263825 h 3553328"/>
              <a:gd name="connsiteX2" fmla="*/ 4634351 w 5104276"/>
              <a:gd name="connsiteY2" fmla="*/ 208063 h 3553328"/>
              <a:gd name="connsiteX3" fmla="*/ 4944289 w 5104276"/>
              <a:gd name="connsiteY3" fmla="*/ 3080605 h 3553328"/>
              <a:gd name="connsiteX4" fmla="*/ 2699252 w 5104276"/>
              <a:gd name="connsiteY4" fmla="*/ 3372761 h 3553328"/>
              <a:gd name="connsiteX5" fmla="*/ 395728 w 5104276"/>
              <a:gd name="connsiteY5" fmla="*/ 3496638 h 3553328"/>
              <a:gd name="connsiteX6" fmla="*/ 11085 w 5104276"/>
              <a:gd name="connsiteY6" fmla="*/ 1827596 h 3553328"/>
              <a:gd name="connsiteX7" fmla="*/ 136739 w 5104276"/>
              <a:gd name="connsiteY7" fmla="*/ 478385 h 3553328"/>
              <a:gd name="connsiteX0" fmla="*/ 136739 w 7044262"/>
              <a:gd name="connsiteY0" fmla="*/ 598321 h 4923090"/>
              <a:gd name="connsiteX1" fmla="*/ 2328008 w 7044262"/>
              <a:gd name="connsiteY1" fmla="*/ 383761 h 4923090"/>
              <a:gd name="connsiteX2" fmla="*/ 4634351 w 7044262"/>
              <a:gd name="connsiteY2" fmla="*/ 327999 h 4923090"/>
              <a:gd name="connsiteX3" fmla="*/ 7008039 w 7044262"/>
              <a:gd name="connsiteY3" fmla="*/ 4819791 h 4923090"/>
              <a:gd name="connsiteX4" fmla="*/ 2699252 w 7044262"/>
              <a:gd name="connsiteY4" fmla="*/ 3492697 h 4923090"/>
              <a:gd name="connsiteX5" fmla="*/ 395728 w 7044262"/>
              <a:gd name="connsiteY5" fmla="*/ 3616574 h 4923090"/>
              <a:gd name="connsiteX6" fmla="*/ 11085 w 7044262"/>
              <a:gd name="connsiteY6" fmla="*/ 1947532 h 4923090"/>
              <a:gd name="connsiteX7" fmla="*/ 136739 w 7044262"/>
              <a:gd name="connsiteY7" fmla="*/ 598321 h 4923090"/>
              <a:gd name="connsiteX0" fmla="*/ 136739 w 7319637"/>
              <a:gd name="connsiteY0" fmla="*/ 405283 h 4730052"/>
              <a:gd name="connsiteX1" fmla="*/ 2328008 w 7319637"/>
              <a:gd name="connsiteY1" fmla="*/ 190723 h 4730052"/>
              <a:gd name="connsiteX2" fmla="*/ 6803935 w 7319637"/>
              <a:gd name="connsiteY2" fmla="*/ 420711 h 4730052"/>
              <a:gd name="connsiteX3" fmla="*/ 7008039 w 7319637"/>
              <a:gd name="connsiteY3" fmla="*/ 4626753 h 4730052"/>
              <a:gd name="connsiteX4" fmla="*/ 2699252 w 7319637"/>
              <a:gd name="connsiteY4" fmla="*/ 3299659 h 4730052"/>
              <a:gd name="connsiteX5" fmla="*/ 395728 w 7319637"/>
              <a:gd name="connsiteY5" fmla="*/ 3423536 h 4730052"/>
              <a:gd name="connsiteX6" fmla="*/ 11085 w 7319637"/>
              <a:gd name="connsiteY6" fmla="*/ 1754494 h 4730052"/>
              <a:gd name="connsiteX7" fmla="*/ 136739 w 7319637"/>
              <a:gd name="connsiteY7" fmla="*/ 405283 h 4730052"/>
              <a:gd name="connsiteX0" fmla="*/ 136739 w 7232306"/>
              <a:gd name="connsiteY0" fmla="*/ 297613 h 4622382"/>
              <a:gd name="connsiteX1" fmla="*/ 2328008 w 7232306"/>
              <a:gd name="connsiteY1" fmla="*/ 83053 h 4622382"/>
              <a:gd name="connsiteX2" fmla="*/ 6803935 w 7232306"/>
              <a:gd name="connsiteY2" fmla="*/ 313041 h 4622382"/>
              <a:gd name="connsiteX3" fmla="*/ 7008039 w 7232306"/>
              <a:gd name="connsiteY3" fmla="*/ 4519083 h 4622382"/>
              <a:gd name="connsiteX4" fmla="*/ 2699252 w 7232306"/>
              <a:gd name="connsiteY4" fmla="*/ 3191989 h 4622382"/>
              <a:gd name="connsiteX5" fmla="*/ 395728 w 7232306"/>
              <a:gd name="connsiteY5" fmla="*/ 3315866 h 4622382"/>
              <a:gd name="connsiteX6" fmla="*/ 11085 w 7232306"/>
              <a:gd name="connsiteY6" fmla="*/ 1646824 h 4622382"/>
              <a:gd name="connsiteX7" fmla="*/ 136739 w 7232306"/>
              <a:gd name="connsiteY7" fmla="*/ 297613 h 4622382"/>
              <a:gd name="connsiteX0" fmla="*/ 136739 w 7554299"/>
              <a:gd name="connsiteY0" fmla="*/ 297613 h 4636994"/>
              <a:gd name="connsiteX1" fmla="*/ 2328008 w 7554299"/>
              <a:gd name="connsiteY1" fmla="*/ 83053 h 4636994"/>
              <a:gd name="connsiteX2" fmla="*/ 6803935 w 7554299"/>
              <a:gd name="connsiteY2" fmla="*/ 313041 h 4636994"/>
              <a:gd name="connsiteX3" fmla="*/ 7008039 w 7554299"/>
              <a:gd name="connsiteY3" fmla="*/ 4519083 h 4636994"/>
              <a:gd name="connsiteX4" fmla="*/ 395728 w 7554299"/>
              <a:gd name="connsiteY4" fmla="*/ 3315866 h 4636994"/>
              <a:gd name="connsiteX5" fmla="*/ 11085 w 7554299"/>
              <a:gd name="connsiteY5" fmla="*/ 1646824 h 4636994"/>
              <a:gd name="connsiteX6" fmla="*/ 136739 w 7554299"/>
              <a:gd name="connsiteY6" fmla="*/ 297613 h 4636994"/>
              <a:gd name="connsiteX0" fmla="*/ 426431 w 7843991"/>
              <a:gd name="connsiteY0" fmla="*/ 297613 h 4636994"/>
              <a:gd name="connsiteX1" fmla="*/ 2617700 w 7843991"/>
              <a:gd name="connsiteY1" fmla="*/ 83053 h 4636994"/>
              <a:gd name="connsiteX2" fmla="*/ 7093627 w 7843991"/>
              <a:gd name="connsiteY2" fmla="*/ 313041 h 4636994"/>
              <a:gd name="connsiteX3" fmla="*/ 7297731 w 7843991"/>
              <a:gd name="connsiteY3" fmla="*/ 4519083 h 4636994"/>
              <a:gd name="connsiteX4" fmla="*/ 685420 w 7843991"/>
              <a:gd name="connsiteY4" fmla="*/ 3315866 h 4636994"/>
              <a:gd name="connsiteX5" fmla="*/ 426431 w 7843991"/>
              <a:gd name="connsiteY5" fmla="*/ 297613 h 4636994"/>
              <a:gd name="connsiteX0" fmla="*/ 426431 w 7843991"/>
              <a:gd name="connsiteY0" fmla="*/ 446088 h 4785469"/>
              <a:gd name="connsiteX1" fmla="*/ 7093627 w 7843991"/>
              <a:gd name="connsiteY1" fmla="*/ 461516 h 4785469"/>
              <a:gd name="connsiteX2" fmla="*/ 7297731 w 7843991"/>
              <a:gd name="connsiteY2" fmla="*/ 4667558 h 4785469"/>
              <a:gd name="connsiteX3" fmla="*/ 685420 w 7843991"/>
              <a:gd name="connsiteY3" fmla="*/ 3464341 h 4785469"/>
              <a:gd name="connsiteX4" fmla="*/ 426431 w 7843991"/>
              <a:gd name="connsiteY4" fmla="*/ 446088 h 4785469"/>
              <a:gd name="connsiteX0" fmla="*/ 807980 w 8225540"/>
              <a:gd name="connsiteY0" fmla="*/ 516596 h 5086685"/>
              <a:gd name="connsiteX1" fmla="*/ 7475176 w 8225540"/>
              <a:gd name="connsiteY1" fmla="*/ 532024 h 5086685"/>
              <a:gd name="connsiteX2" fmla="*/ 7679280 w 8225540"/>
              <a:gd name="connsiteY2" fmla="*/ 4738066 h 5086685"/>
              <a:gd name="connsiteX3" fmla="*/ 876469 w 8225540"/>
              <a:gd name="connsiteY3" fmla="*/ 4699015 h 5086685"/>
              <a:gd name="connsiteX4" fmla="*/ 807980 w 8225540"/>
              <a:gd name="connsiteY4" fmla="*/ 516596 h 5086685"/>
              <a:gd name="connsiteX0" fmla="*/ 514993 w 7932553"/>
              <a:gd name="connsiteY0" fmla="*/ 350950 h 4921039"/>
              <a:gd name="connsiteX1" fmla="*/ 7182189 w 7932553"/>
              <a:gd name="connsiteY1" fmla="*/ 366378 h 4921039"/>
              <a:gd name="connsiteX2" fmla="*/ 7386293 w 7932553"/>
              <a:gd name="connsiteY2" fmla="*/ 4572420 h 4921039"/>
              <a:gd name="connsiteX3" fmla="*/ 583482 w 7932553"/>
              <a:gd name="connsiteY3" fmla="*/ 4533369 h 4921039"/>
              <a:gd name="connsiteX4" fmla="*/ 514993 w 7932553"/>
              <a:gd name="connsiteY4" fmla="*/ 350950 h 4921039"/>
              <a:gd name="connsiteX0" fmla="*/ 247287 w 7664847"/>
              <a:gd name="connsiteY0" fmla="*/ 350950 h 4921039"/>
              <a:gd name="connsiteX1" fmla="*/ 6914483 w 7664847"/>
              <a:gd name="connsiteY1" fmla="*/ 366378 h 4921039"/>
              <a:gd name="connsiteX2" fmla="*/ 7118587 w 7664847"/>
              <a:gd name="connsiteY2" fmla="*/ 4572420 h 4921039"/>
              <a:gd name="connsiteX3" fmla="*/ 315776 w 7664847"/>
              <a:gd name="connsiteY3" fmla="*/ 4533369 h 4921039"/>
              <a:gd name="connsiteX4" fmla="*/ 247287 w 7664847"/>
              <a:gd name="connsiteY4" fmla="*/ 350950 h 4921039"/>
              <a:gd name="connsiteX0" fmla="*/ 247287 w 7664847"/>
              <a:gd name="connsiteY0" fmla="*/ 350950 h 4877978"/>
              <a:gd name="connsiteX1" fmla="*/ 6914483 w 7664847"/>
              <a:gd name="connsiteY1" fmla="*/ 366378 h 4877978"/>
              <a:gd name="connsiteX2" fmla="*/ 7118587 w 7664847"/>
              <a:gd name="connsiteY2" fmla="*/ 4572420 h 4877978"/>
              <a:gd name="connsiteX3" fmla="*/ 315776 w 7664847"/>
              <a:gd name="connsiteY3" fmla="*/ 4533369 h 4877978"/>
              <a:gd name="connsiteX4" fmla="*/ 247287 w 7664847"/>
              <a:gd name="connsiteY4" fmla="*/ 350950 h 4877978"/>
              <a:gd name="connsiteX0" fmla="*/ 592061 w 8009621"/>
              <a:gd name="connsiteY0" fmla="*/ 526639 h 5128434"/>
              <a:gd name="connsiteX1" fmla="*/ 7259257 w 8009621"/>
              <a:gd name="connsiteY1" fmla="*/ 542067 h 5128434"/>
              <a:gd name="connsiteX2" fmla="*/ 7463361 w 8009621"/>
              <a:gd name="connsiteY2" fmla="*/ 4748109 h 5128434"/>
              <a:gd name="connsiteX3" fmla="*/ 681717 w 8009621"/>
              <a:gd name="connsiteY3" fmla="*/ 4867808 h 5128434"/>
              <a:gd name="connsiteX4" fmla="*/ 592061 w 8009621"/>
              <a:gd name="connsiteY4" fmla="*/ 526639 h 5128434"/>
              <a:gd name="connsiteX0" fmla="*/ 592061 w 8009621"/>
              <a:gd name="connsiteY0" fmla="*/ 526639 h 5249946"/>
              <a:gd name="connsiteX1" fmla="*/ 7259257 w 8009621"/>
              <a:gd name="connsiteY1" fmla="*/ 542067 h 5249946"/>
              <a:gd name="connsiteX2" fmla="*/ 7463361 w 8009621"/>
              <a:gd name="connsiteY2" fmla="*/ 4748109 h 5249946"/>
              <a:gd name="connsiteX3" fmla="*/ 3818524 w 8009621"/>
              <a:gd name="connsiteY3" fmla="*/ 4989152 h 5249946"/>
              <a:gd name="connsiteX4" fmla="*/ 681717 w 8009621"/>
              <a:gd name="connsiteY4" fmla="*/ 4867808 h 5249946"/>
              <a:gd name="connsiteX5" fmla="*/ 592061 w 8009621"/>
              <a:gd name="connsiteY5" fmla="*/ 526639 h 5249946"/>
              <a:gd name="connsiteX0" fmla="*/ 592061 w 8009621"/>
              <a:gd name="connsiteY0" fmla="*/ 526639 h 5159232"/>
              <a:gd name="connsiteX1" fmla="*/ 7259257 w 8009621"/>
              <a:gd name="connsiteY1" fmla="*/ 542067 h 5159232"/>
              <a:gd name="connsiteX2" fmla="*/ 7463361 w 8009621"/>
              <a:gd name="connsiteY2" fmla="*/ 4748109 h 5159232"/>
              <a:gd name="connsiteX3" fmla="*/ 3818524 w 8009621"/>
              <a:gd name="connsiteY3" fmla="*/ 4989152 h 5159232"/>
              <a:gd name="connsiteX4" fmla="*/ 681717 w 8009621"/>
              <a:gd name="connsiteY4" fmla="*/ 4867808 h 5159232"/>
              <a:gd name="connsiteX5" fmla="*/ 592061 w 8009621"/>
              <a:gd name="connsiteY5" fmla="*/ 526639 h 5159232"/>
              <a:gd name="connsiteX0" fmla="*/ 592061 w 8009621"/>
              <a:gd name="connsiteY0" fmla="*/ 526639 h 5054869"/>
              <a:gd name="connsiteX1" fmla="*/ 7259257 w 8009621"/>
              <a:gd name="connsiteY1" fmla="*/ 542067 h 5054869"/>
              <a:gd name="connsiteX2" fmla="*/ 7463361 w 8009621"/>
              <a:gd name="connsiteY2" fmla="*/ 4748109 h 5054869"/>
              <a:gd name="connsiteX3" fmla="*/ 3818524 w 8009621"/>
              <a:gd name="connsiteY3" fmla="*/ 4989152 h 5054869"/>
              <a:gd name="connsiteX4" fmla="*/ 681717 w 8009621"/>
              <a:gd name="connsiteY4" fmla="*/ 4867808 h 5054869"/>
              <a:gd name="connsiteX5" fmla="*/ 592061 w 8009621"/>
              <a:gd name="connsiteY5" fmla="*/ 526639 h 5054869"/>
              <a:gd name="connsiteX0" fmla="*/ 592061 w 7655071"/>
              <a:gd name="connsiteY0" fmla="*/ 526639 h 5054869"/>
              <a:gd name="connsiteX1" fmla="*/ 7259257 w 7655071"/>
              <a:gd name="connsiteY1" fmla="*/ 542067 h 5054869"/>
              <a:gd name="connsiteX2" fmla="*/ 7463361 w 7655071"/>
              <a:gd name="connsiteY2" fmla="*/ 4748109 h 5054869"/>
              <a:gd name="connsiteX3" fmla="*/ 3818524 w 7655071"/>
              <a:gd name="connsiteY3" fmla="*/ 4989152 h 5054869"/>
              <a:gd name="connsiteX4" fmla="*/ 681717 w 7655071"/>
              <a:gd name="connsiteY4" fmla="*/ 4867808 h 5054869"/>
              <a:gd name="connsiteX5" fmla="*/ 592061 w 7655071"/>
              <a:gd name="connsiteY5" fmla="*/ 526639 h 5054869"/>
              <a:gd name="connsiteX0" fmla="*/ 346612 w 7437402"/>
              <a:gd name="connsiteY0" fmla="*/ 391142 h 4919372"/>
              <a:gd name="connsiteX1" fmla="*/ 3530742 w 7437402"/>
              <a:gd name="connsiteY1" fmla="*/ 207573 h 4919372"/>
              <a:gd name="connsiteX2" fmla="*/ 7013808 w 7437402"/>
              <a:gd name="connsiteY2" fmla="*/ 406570 h 4919372"/>
              <a:gd name="connsiteX3" fmla="*/ 7217912 w 7437402"/>
              <a:gd name="connsiteY3" fmla="*/ 4612612 h 4919372"/>
              <a:gd name="connsiteX4" fmla="*/ 3573075 w 7437402"/>
              <a:gd name="connsiteY4" fmla="*/ 4853655 h 4919372"/>
              <a:gd name="connsiteX5" fmla="*/ 436268 w 7437402"/>
              <a:gd name="connsiteY5" fmla="*/ 4732311 h 4919372"/>
              <a:gd name="connsiteX6" fmla="*/ 346612 w 7437402"/>
              <a:gd name="connsiteY6" fmla="*/ 391142 h 4919372"/>
              <a:gd name="connsiteX0" fmla="*/ 288387 w 7379177"/>
              <a:gd name="connsiteY0" fmla="*/ 371102 h 4899332"/>
              <a:gd name="connsiteX1" fmla="*/ 3472517 w 7379177"/>
              <a:gd name="connsiteY1" fmla="*/ 187533 h 4899332"/>
              <a:gd name="connsiteX2" fmla="*/ 6955583 w 7379177"/>
              <a:gd name="connsiteY2" fmla="*/ 386530 h 4899332"/>
              <a:gd name="connsiteX3" fmla="*/ 7159687 w 7379177"/>
              <a:gd name="connsiteY3" fmla="*/ 4592572 h 4899332"/>
              <a:gd name="connsiteX4" fmla="*/ 3514850 w 7379177"/>
              <a:gd name="connsiteY4" fmla="*/ 4833615 h 4899332"/>
              <a:gd name="connsiteX5" fmla="*/ 378043 w 7379177"/>
              <a:gd name="connsiteY5" fmla="*/ 4712271 h 4899332"/>
              <a:gd name="connsiteX6" fmla="*/ 288387 w 7379177"/>
              <a:gd name="connsiteY6" fmla="*/ 371102 h 4899332"/>
              <a:gd name="connsiteX0" fmla="*/ 288387 w 7429185"/>
              <a:gd name="connsiteY0" fmla="*/ 377902 h 4906132"/>
              <a:gd name="connsiteX1" fmla="*/ 3472517 w 7429185"/>
              <a:gd name="connsiteY1" fmla="*/ 194333 h 4906132"/>
              <a:gd name="connsiteX2" fmla="*/ 7050833 w 7429185"/>
              <a:gd name="connsiteY2" fmla="*/ 382747 h 4906132"/>
              <a:gd name="connsiteX3" fmla="*/ 7159687 w 7429185"/>
              <a:gd name="connsiteY3" fmla="*/ 4599372 h 4906132"/>
              <a:gd name="connsiteX4" fmla="*/ 3514850 w 7429185"/>
              <a:gd name="connsiteY4" fmla="*/ 4840415 h 4906132"/>
              <a:gd name="connsiteX5" fmla="*/ 378043 w 7429185"/>
              <a:gd name="connsiteY5" fmla="*/ 4719071 h 4906132"/>
              <a:gd name="connsiteX6" fmla="*/ 288387 w 7429185"/>
              <a:gd name="connsiteY6" fmla="*/ 377902 h 4906132"/>
              <a:gd name="connsiteX0" fmla="*/ 288387 w 7325835"/>
              <a:gd name="connsiteY0" fmla="*/ 274517 h 4802747"/>
              <a:gd name="connsiteX1" fmla="*/ 3472517 w 7325835"/>
              <a:gd name="connsiteY1" fmla="*/ 90948 h 4802747"/>
              <a:gd name="connsiteX2" fmla="*/ 7050833 w 7325835"/>
              <a:gd name="connsiteY2" fmla="*/ 279362 h 4802747"/>
              <a:gd name="connsiteX3" fmla="*/ 7159687 w 7325835"/>
              <a:gd name="connsiteY3" fmla="*/ 4495987 h 4802747"/>
              <a:gd name="connsiteX4" fmla="*/ 3514850 w 7325835"/>
              <a:gd name="connsiteY4" fmla="*/ 4737030 h 4802747"/>
              <a:gd name="connsiteX5" fmla="*/ 378043 w 7325835"/>
              <a:gd name="connsiteY5" fmla="*/ 4615686 h 4802747"/>
              <a:gd name="connsiteX6" fmla="*/ 288387 w 7325835"/>
              <a:gd name="connsiteY6" fmla="*/ 274517 h 4802747"/>
              <a:gd name="connsiteX0" fmla="*/ 288387 w 7315527"/>
              <a:gd name="connsiteY0" fmla="*/ 274517 h 4802747"/>
              <a:gd name="connsiteX1" fmla="*/ 3472517 w 7315527"/>
              <a:gd name="connsiteY1" fmla="*/ 90948 h 4802747"/>
              <a:gd name="connsiteX2" fmla="*/ 7050833 w 7315527"/>
              <a:gd name="connsiteY2" fmla="*/ 279362 h 4802747"/>
              <a:gd name="connsiteX3" fmla="*/ 7159687 w 7315527"/>
              <a:gd name="connsiteY3" fmla="*/ 4495987 h 4802747"/>
              <a:gd name="connsiteX4" fmla="*/ 3514850 w 7315527"/>
              <a:gd name="connsiteY4" fmla="*/ 4737030 h 4802747"/>
              <a:gd name="connsiteX5" fmla="*/ 378043 w 7315527"/>
              <a:gd name="connsiteY5" fmla="*/ 4615686 h 4802747"/>
              <a:gd name="connsiteX6" fmla="*/ 288387 w 7315527"/>
              <a:gd name="connsiteY6" fmla="*/ 274517 h 4802747"/>
              <a:gd name="connsiteX0" fmla="*/ 288387 w 7333520"/>
              <a:gd name="connsiteY0" fmla="*/ 274517 h 4802747"/>
              <a:gd name="connsiteX1" fmla="*/ 3472517 w 7333520"/>
              <a:gd name="connsiteY1" fmla="*/ 90948 h 4802747"/>
              <a:gd name="connsiteX2" fmla="*/ 7093166 w 7333520"/>
              <a:gd name="connsiteY2" fmla="*/ 237029 h 4802747"/>
              <a:gd name="connsiteX3" fmla="*/ 7159687 w 7333520"/>
              <a:gd name="connsiteY3" fmla="*/ 4495987 h 4802747"/>
              <a:gd name="connsiteX4" fmla="*/ 3514850 w 7333520"/>
              <a:gd name="connsiteY4" fmla="*/ 4737030 h 4802747"/>
              <a:gd name="connsiteX5" fmla="*/ 378043 w 7333520"/>
              <a:gd name="connsiteY5" fmla="*/ 4615686 h 4802747"/>
              <a:gd name="connsiteX6" fmla="*/ 288387 w 7333520"/>
              <a:gd name="connsiteY6" fmla="*/ 274517 h 4802747"/>
              <a:gd name="connsiteX0" fmla="*/ 288387 w 7380834"/>
              <a:gd name="connsiteY0" fmla="*/ 274517 h 4802747"/>
              <a:gd name="connsiteX1" fmla="*/ 3472517 w 7380834"/>
              <a:gd name="connsiteY1" fmla="*/ 90948 h 4802747"/>
              <a:gd name="connsiteX2" fmla="*/ 7093166 w 7380834"/>
              <a:gd name="connsiteY2" fmla="*/ 237029 h 4802747"/>
              <a:gd name="connsiteX3" fmla="*/ 7159687 w 7380834"/>
              <a:gd name="connsiteY3" fmla="*/ 4495987 h 4802747"/>
              <a:gd name="connsiteX4" fmla="*/ 3514850 w 7380834"/>
              <a:gd name="connsiteY4" fmla="*/ 4737030 h 4802747"/>
              <a:gd name="connsiteX5" fmla="*/ 378043 w 7380834"/>
              <a:gd name="connsiteY5" fmla="*/ 4615686 h 4802747"/>
              <a:gd name="connsiteX6" fmla="*/ 288387 w 7380834"/>
              <a:gd name="connsiteY6" fmla="*/ 274517 h 4802747"/>
              <a:gd name="connsiteX0" fmla="*/ 288387 w 7398765"/>
              <a:gd name="connsiteY0" fmla="*/ 414285 h 4942515"/>
              <a:gd name="connsiteX1" fmla="*/ 3472517 w 7398765"/>
              <a:gd name="connsiteY1" fmla="*/ 230716 h 4942515"/>
              <a:gd name="connsiteX2" fmla="*/ 7093166 w 7398765"/>
              <a:gd name="connsiteY2" fmla="*/ 376797 h 4942515"/>
              <a:gd name="connsiteX3" fmla="*/ 7032687 w 7398765"/>
              <a:gd name="connsiteY3" fmla="*/ 4752172 h 4942515"/>
              <a:gd name="connsiteX4" fmla="*/ 3514850 w 7398765"/>
              <a:gd name="connsiteY4" fmla="*/ 4876798 h 4942515"/>
              <a:gd name="connsiteX5" fmla="*/ 378043 w 7398765"/>
              <a:gd name="connsiteY5" fmla="*/ 4755454 h 4942515"/>
              <a:gd name="connsiteX6" fmla="*/ 288387 w 7398765"/>
              <a:gd name="connsiteY6" fmla="*/ 414285 h 4942515"/>
              <a:gd name="connsiteX0" fmla="*/ 288387 w 7448154"/>
              <a:gd name="connsiteY0" fmla="*/ 414285 h 4942515"/>
              <a:gd name="connsiteX1" fmla="*/ 3472517 w 7448154"/>
              <a:gd name="connsiteY1" fmla="*/ 230716 h 4942515"/>
              <a:gd name="connsiteX2" fmla="*/ 7093166 w 7448154"/>
              <a:gd name="connsiteY2" fmla="*/ 376797 h 4942515"/>
              <a:gd name="connsiteX3" fmla="*/ 7032687 w 7448154"/>
              <a:gd name="connsiteY3" fmla="*/ 4752172 h 4942515"/>
              <a:gd name="connsiteX4" fmla="*/ 3514850 w 7448154"/>
              <a:gd name="connsiteY4" fmla="*/ 4876798 h 4942515"/>
              <a:gd name="connsiteX5" fmla="*/ 378043 w 7448154"/>
              <a:gd name="connsiteY5" fmla="*/ 4755454 h 4942515"/>
              <a:gd name="connsiteX6" fmla="*/ 288387 w 7448154"/>
              <a:gd name="connsiteY6" fmla="*/ 414285 h 4942515"/>
              <a:gd name="connsiteX0" fmla="*/ 288387 w 7467725"/>
              <a:gd name="connsiteY0" fmla="*/ 274517 h 4802747"/>
              <a:gd name="connsiteX1" fmla="*/ 3472517 w 7467725"/>
              <a:gd name="connsiteY1" fmla="*/ 90948 h 4802747"/>
              <a:gd name="connsiteX2" fmla="*/ 7093166 w 7467725"/>
              <a:gd name="connsiteY2" fmla="*/ 237029 h 4802747"/>
              <a:gd name="connsiteX3" fmla="*/ 7346014 w 7467725"/>
              <a:gd name="connsiteY3" fmla="*/ 2482780 h 4802747"/>
              <a:gd name="connsiteX4" fmla="*/ 7032687 w 7467725"/>
              <a:gd name="connsiteY4" fmla="*/ 4612404 h 4802747"/>
              <a:gd name="connsiteX5" fmla="*/ 3514850 w 7467725"/>
              <a:gd name="connsiteY5" fmla="*/ 4737030 h 4802747"/>
              <a:gd name="connsiteX6" fmla="*/ 378043 w 7467725"/>
              <a:gd name="connsiteY6" fmla="*/ 4615686 h 4802747"/>
              <a:gd name="connsiteX7" fmla="*/ 288387 w 7467725"/>
              <a:gd name="connsiteY7" fmla="*/ 274517 h 4802747"/>
              <a:gd name="connsiteX0" fmla="*/ 288387 w 7431855"/>
              <a:gd name="connsiteY0" fmla="*/ 274517 h 4802747"/>
              <a:gd name="connsiteX1" fmla="*/ 3472517 w 7431855"/>
              <a:gd name="connsiteY1" fmla="*/ 90948 h 4802747"/>
              <a:gd name="connsiteX2" fmla="*/ 7093166 w 7431855"/>
              <a:gd name="connsiteY2" fmla="*/ 237029 h 4802747"/>
              <a:gd name="connsiteX3" fmla="*/ 7346014 w 7431855"/>
              <a:gd name="connsiteY3" fmla="*/ 2482780 h 4802747"/>
              <a:gd name="connsiteX4" fmla="*/ 7032687 w 7431855"/>
              <a:gd name="connsiteY4" fmla="*/ 4612404 h 4802747"/>
              <a:gd name="connsiteX5" fmla="*/ 3514850 w 7431855"/>
              <a:gd name="connsiteY5" fmla="*/ 4737030 h 4802747"/>
              <a:gd name="connsiteX6" fmla="*/ 378043 w 7431855"/>
              <a:gd name="connsiteY6" fmla="*/ 4615686 h 4802747"/>
              <a:gd name="connsiteX7" fmla="*/ 288387 w 7431855"/>
              <a:gd name="connsiteY7" fmla="*/ 274517 h 4802747"/>
              <a:gd name="connsiteX0" fmla="*/ 288387 w 7355856"/>
              <a:gd name="connsiteY0" fmla="*/ 274517 h 4802747"/>
              <a:gd name="connsiteX1" fmla="*/ 3472517 w 7355856"/>
              <a:gd name="connsiteY1" fmla="*/ 90948 h 4802747"/>
              <a:gd name="connsiteX2" fmla="*/ 7093166 w 7355856"/>
              <a:gd name="connsiteY2" fmla="*/ 237029 h 4802747"/>
              <a:gd name="connsiteX3" fmla="*/ 7346014 w 7355856"/>
              <a:gd name="connsiteY3" fmla="*/ 2482780 h 4802747"/>
              <a:gd name="connsiteX4" fmla="*/ 7032687 w 7355856"/>
              <a:gd name="connsiteY4" fmla="*/ 4612404 h 4802747"/>
              <a:gd name="connsiteX5" fmla="*/ 3514850 w 7355856"/>
              <a:gd name="connsiteY5" fmla="*/ 4737030 h 4802747"/>
              <a:gd name="connsiteX6" fmla="*/ 378043 w 7355856"/>
              <a:gd name="connsiteY6" fmla="*/ 4615686 h 4802747"/>
              <a:gd name="connsiteX7" fmla="*/ 288387 w 7355856"/>
              <a:gd name="connsiteY7" fmla="*/ 274517 h 4802747"/>
              <a:gd name="connsiteX0" fmla="*/ 288387 w 7355856"/>
              <a:gd name="connsiteY0" fmla="*/ 274517 h 4789536"/>
              <a:gd name="connsiteX1" fmla="*/ 3472517 w 7355856"/>
              <a:gd name="connsiteY1" fmla="*/ 90948 h 4789536"/>
              <a:gd name="connsiteX2" fmla="*/ 7093166 w 7355856"/>
              <a:gd name="connsiteY2" fmla="*/ 237029 h 4789536"/>
              <a:gd name="connsiteX3" fmla="*/ 7346014 w 7355856"/>
              <a:gd name="connsiteY3" fmla="*/ 2482780 h 4789536"/>
              <a:gd name="connsiteX4" fmla="*/ 7032687 w 7355856"/>
              <a:gd name="connsiteY4" fmla="*/ 4612404 h 4789536"/>
              <a:gd name="connsiteX5" fmla="*/ 3673600 w 7355856"/>
              <a:gd name="connsiteY5" fmla="*/ 4705280 h 4789536"/>
              <a:gd name="connsiteX6" fmla="*/ 378043 w 7355856"/>
              <a:gd name="connsiteY6" fmla="*/ 4615686 h 4789536"/>
              <a:gd name="connsiteX7" fmla="*/ 288387 w 7355856"/>
              <a:gd name="connsiteY7" fmla="*/ 274517 h 4789536"/>
              <a:gd name="connsiteX0" fmla="*/ 288387 w 7355856"/>
              <a:gd name="connsiteY0" fmla="*/ 274517 h 4789536"/>
              <a:gd name="connsiteX1" fmla="*/ 3472517 w 7355856"/>
              <a:gd name="connsiteY1" fmla="*/ 90948 h 4789536"/>
              <a:gd name="connsiteX2" fmla="*/ 7093166 w 7355856"/>
              <a:gd name="connsiteY2" fmla="*/ 237029 h 4789536"/>
              <a:gd name="connsiteX3" fmla="*/ 7346014 w 7355856"/>
              <a:gd name="connsiteY3" fmla="*/ 2482780 h 4789536"/>
              <a:gd name="connsiteX4" fmla="*/ 7032687 w 7355856"/>
              <a:gd name="connsiteY4" fmla="*/ 4612404 h 4789536"/>
              <a:gd name="connsiteX5" fmla="*/ 3673600 w 7355856"/>
              <a:gd name="connsiteY5" fmla="*/ 4705280 h 4789536"/>
              <a:gd name="connsiteX6" fmla="*/ 378043 w 7355856"/>
              <a:gd name="connsiteY6" fmla="*/ 4615686 h 4789536"/>
              <a:gd name="connsiteX7" fmla="*/ 288387 w 7355856"/>
              <a:gd name="connsiteY7" fmla="*/ 274517 h 4789536"/>
              <a:gd name="connsiteX0" fmla="*/ 288387 w 7352045"/>
              <a:gd name="connsiteY0" fmla="*/ 277514 h 4792533"/>
              <a:gd name="connsiteX1" fmla="*/ 3472517 w 7352045"/>
              <a:gd name="connsiteY1" fmla="*/ 93945 h 4792533"/>
              <a:gd name="connsiteX2" fmla="*/ 6944999 w 7352045"/>
              <a:gd name="connsiteY2" fmla="*/ 123609 h 4792533"/>
              <a:gd name="connsiteX3" fmla="*/ 7346014 w 7352045"/>
              <a:gd name="connsiteY3" fmla="*/ 2485777 h 4792533"/>
              <a:gd name="connsiteX4" fmla="*/ 7032687 w 7352045"/>
              <a:gd name="connsiteY4" fmla="*/ 4615401 h 4792533"/>
              <a:gd name="connsiteX5" fmla="*/ 3673600 w 7352045"/>
              <a:gd name="connsiteY5" fmla="*/ 4708277 h 4792533"/>
              <a:gd name="connsiteX6" fmla="*/ 378043 w 7352045"/>
              <a:gd name="connsiteY6" fmla="*/ 4618683 h 4792533"/>
              <a:gd name="connsiteX7" fmla="*/ 288387 w 7352045"/>
              <a:gd name="connsiteY7" fmla="*/ 277514 h 4792533"/>
              <a:gd name="connsiteX0" fmla="*/ 288387 w 7359852"/>
              <a:gd name="connsiteY0" fmla="*/ 305640 h 4820659"/>
              <a:gd name="connsiteX1" fmla="*/ 3472517 w 7359852"/>
              <a:gd name="connsiteY1" fmla="*/ 122071 h 4820659"/>
              <a:gd name="connsiteX2" fmla="*/ 6944999 w 7359852"/>
              <a:gd name="connsiteY2" fmla="*/ 151735 h 4820659"/>
              <a:gd name="connsiteX3" fmla="*/ 7346014 w 7359852"/>
              <a:gd name="connsiteY3" fmla="*/ 2513903 h 4820659"/>
              <a:gd name="connsiteX4" fmla="*/ 7032687 w 7359852"/>
              <a:gd name="connsiteY4" fmla="*/ 4643527 h 4820659"/>
              <a:gd name="connsiteX5" fmla="*/ 3673600 w 7359852"/>
              <a:gd name="connsiteY5" fmla="*/ 4736403 h 4820659"/>
              <a:gd name="connsiteX6" fmla="*/ 378043 w 7359852"/>
              <a:gd name="connsiteY6" fmla="*/ 4646809 h 4820659"/>
              <a:gd name="connsiteX7" fmla="*/ 288387 w 7359852"/>
              <a:gd name="connsiteY7" fmla="*/ 305640 h 4820659"/>
              <a:gd name="connsiteX0" fmla="*/ 288387 w 7374282"/>
              <a:gd name="connsiteY0" fmla="*/ 274517 h 4789536"/>
              <a:gd name="connsiteX1" fmla="*/ 3472517 w 7374282"/>
              <a:gd name="connsiteY1" fmla="*/ 90948 h 4789536"/>
              <a:gd name="connsiteX2" fmla="*/ 6997915 w 7374282"/>
              <a:gd name="connsiteY2" fmla="*/ 205279 h 4789536"/>
              <a:gd name="connsiteX3" fmla="*/ 7346014 w 7374282"/>
              <a:gd name="connsiteY3" fmla="*/ 2482780 h 4789536"/>
              <a:gd name="connsiteX4" fmla="*/ 7032687 w 7374282"/>
              <a:gd name="connsiteY4" fmla="*/ 4612404 h 4789536"/>
              <a:gd name="connsiteX5" fmla="*/ 3673600 w 7374282"/>
              <a:gd name="connsiteY5" fmla="*/ 4705280 h 4789536"/>
              <a:gd name="connsiteX6" fmla="*/ 378043 w 7374282"/>
              <a:gd name="connsiteY6" fmla="*/ 4615686 h 4789536"/>
              <a:gd name="connsiteX7" fmla="*/ 288387 w 7374282"/>
              <a:gd name="connsiteY7" fmla="*/ 274517 h 4789536"/>
              <a:gd name="connsiteX0" fmla="*/ 350887 w 7436782"/>
              <a:gd name="connsiteY0" fmla="*/ 249702 h 4764721"/>
              <a:gd name="connsiteX1" fmla="*/ 3535017 w 7436782"/>
              <a:gd name="connsiteY1" fmla="*/ 66133 h 4764721"/>
              <a:gd name="connsiteX2" fmla="*/ 7060415 w 7436782"/>
              <a:gd name="connsiteY2" fmla="*/ 180464 h 4764721"/>
              <a:gd name="connsiteX3" fmla="*/ 7408514 w 7436782"/>
              <a:gd name="connsiteY3" fmla="*/ 2457965 h 4764721"/>
              <a:gd name="connsiteX4" fmla="*/ 7095187 w 7436782"/>
              <a:gd name="connsiteY4" fmla="*/ 4587589 h 4764721"/>
              <a:gd name="connsiteX5" fmla="*/ 3736100 w 7436782"/>
              <a:gd name="connsiteY5" fmla="*/ 4680465 h 4764721"/>
              <a:gd name="connsiteX6" fmla="*/ 440543 w 7436782"/>
              <a:gd name="connsiteY6" fmla="*/ 4590871 h 4764721"/>
              <a:gd name="connsiteX7" fmla="*/ 350887 w 7436782"/>
              <a:gd name="connsiteY7" fmla="*/ 249702 h 4764721"/>
              <a:gd name="connsiteX0" fmla="*/ 360242 w 7424970"/>
              <a:gd name="connsiteY0" fmla="*/ 187224 h 4776326"/>
              <a:gd name="connsiteX1" fmla="*/ 3523205 w 7424970"/>
              <a:gd name="connsiteY1" fmla="*/ 77738 h 4776326"/>
              <a:gd name="connsiteX2" fmla="*/ 7048603 w 7424970"/>
              <a:gd name="connsiteY2" fmla="*/ 192069 h 4776326"/>
              <a:gd name="connsiteX3" fmla="*/ 7396702 w 7424970"/>
              <a:gd name="connsiteY3" fmla="*/ 2469570 h 4776326"/>
              <a:gd name="connsiteX4" fmla="*/ 7083375 w 7424970"/>
              <a:gd name="connsiteY4" fmla="*/ 4599194 h 4776326"/>
              <a:gd name="connsiteX5" fmla="*/ 3724288 w 7424970"/>
              <a:gd name="connsiteY5" fmla="*/ 4692070 h 4776326"/>
              <a:gd name="connsiteX6" fmla="*/ 428731 w 7424970"/>
              <a:gd name="connsiteY6" fmla="*/ 4602476 h 4776326"/>
              <a:gd name="connsiteX7" fmla="*/ 360242 w 7424970"/>
              <a:gd name="connsiteY7" fmla="*/ 187224 h 4776326"/>
              <a:gd name="connsiteX0" fmla="*/ 356732 w 7464931"/>
              <a:gd name="connsiteY0" fmla="*/ 366775 h 4955877"/>
              <a:gd name="connsiteX1" fmla="*/ 3530279 w 7464931"/>
              <a:gd name="connsiteY1" fmla="*/ 257289 h 4955877"/>
              <a:gd name="connsiteX2" fmla="*/ 7045093 w 7464931"/>
              <a:gd name="connsiteY2" fmla="*/ 371620 h 4955877"/>
              <a:gd name="connsiteX3" fmla="*/ 7393192 w 7464931"/>
              <a:gd name="connsiteY3" fmla="*/ 2649121 h 4955877"/>
              <a:gd name="connsiteX4" fmla="*/ 7079865 w 7464931"/>
              <a:gd name="connsiteY4" fmla="*/ 4778745 h 4955877"/>
              <a:gd name="connsiteX5" fmla="*/ 3720778 w 7464931"/>
              <a:gd name="connsiteY5" fmla="*/ 4871621 h 4955877"/>
              <a:gd name="connsiteX6" fmla="*/ 425221 w 7464931"/>
              <a:gd name="connsiteY6" fmla="*/ 4782027 h 4955877"/>
              <a:gd name="connsiteX7" fmla="*/ 356732 w 7464931"/>
              <a:gd name="connsiteY7" fmla="*/ 366775 h 4955877"/>
              <a:gd name="connsiteX0" fmla="*/ 280221 w 7388420"/>
              <a:gd name="connsiteY0" fmla="*/ 206971 h 4796073"/>
              <a:gd name="connsiteX1" fmla="*/ 3453768 w 7388420"/>
              <a:gd name="connsiteY1" fmla="*/ 97485 h 4796073"/>
              <a:gd name="connsiteX2" fmla="*/ 6968582 w 7388420"/>
              <a:gd name="connsiteY2" fmla="*/ 211816 h 4796073"/>
              <a:gd name="connsiteX3" fmla="*/ 7316681 w 7388420"/>
              <a:gd name="connsiteY3" fmla="*/ 2489317 h 4796073"/>
              <a:gd name="connsiteX4" fmla="*/ 7003354 w 7388420"/>
              <a:gd name="connsiteY4" fmla="*/ 4618941 h 4796073"/>
              <a:gd name="connsiteX5" fmla="*/ 3644267 w 7388420"/>
              <a:gd name="connsiteY5" fmla="*/ 4711817 h 4796073"/>
              <a:gd name="connsiteX6" fmla="*/ 348710 w 7388420"/>
              <a:gd name="connsiteY6" fmla="*/ 4622223 h 4796073"/>
              <a:gd name="connsiteX7" fmla="*/ 280221 w 7388420"/>
              <a:gd name="connsiteY7" fmla="*/ 206971 h 4796073"/>
              <a:gd name="connsiteX0" fmla="*/ 280221 w 7322712"/>
              <a:gd name="connsiteY0" fmla="*/ 165218 h 4754320"/>
              <a:gd name="connsiteX1" fmla="*/ 3453768 w 7322712"/>
              <a:gd name="connsiteY1" fmla="*/ 55732 h 4754320"/>
              <a:gd name="connsiteX2" fmla="*/ 6968582 w 7322712"/>
              <a:gd name="connsiteY2" fmla="*/ 170063 h 4754320"/>
              <a:gd name="connsiteX3" fmla="*/ 7316681 w 7322712"/>
              <a:gd name="connsiteY3" fmla="*/ 2447564 h 4754320"/>
              <a:gd name="connsiteX4" fmla="*/ 7003354 w 7322712"/>
              <a:gd name="connsiteY4" fmla="*/ 4577188 h 4754320"/>
              <a:gd name="connsiteX5" fmla="*/ 3644267 w 7322712"/>
              <a:gd name="connsiteY5" fmla="*/ 4670064 h 4754320"/>
              <a:gd name="connsiteX6" fmla="*/ 348710 w 7322712"/>
              <a:gd name="connsiteY6" fmla="*/ 4580470 h 4754320"/>
              <a:gd name="connsiteX7" fmla="*/ 280221 w 7322712"/>
              <a:gd name="connsiteY7" fmla="*/ 165218 h 4754320"/>
              <a:gd name="connsiteX0" fmla="*/ 280221 w 7353503"/>
              <a:gd name="connsiteY0" fmla="*/ 184492 h 4773594"/>
              <a:gd name="connsiteX1" fmla="*/ 3453768 w 7353503"/>
              <a:gd name="connsiteY1" fmla="*/ 75006 h 4773594"/>
              <a:gd name="connsiteX2" fmla="*/ 6968582 w 7353503"/>
              <a:gd name="connsiteY2" fmla="*/ 189337 h 4773594"/>
              <a:gd name="connsiteX3" fmla="*/ 7316681 w 7353503"/>
              <a:gd name="connsiteY3" fmla="*/ 2466838 h 4773594"/>
              <a:gd name="connsiteX4" fmla="*/ 7003354 w 7353503"/>
              <a:gd name="connsiteY4" fmla="*/ 4596462 h 4773594"/>
              <a:gd name="connsiteX5" fmla="*/ 3644267 w 7353503"/>
              <a:gd name="connsiteY5" fmla="*/ 4689338 h 4773594"/>
              <a:gd name="connsiteX6" fmla="*/ 348710 w 7353503"/>
              <a:gd name="connsiteY6" fmla="*/ 4599744 h 4773594"/>
              <a:gd name="connsiteX7" fmla="*/ 280221 w 7353503"/>
              <a:gd name="connsiteY7" fmla="*/ 184492 h 4773594"/>
              <a:gd name="connsiteX0" fmla="*/ 280221 w 7353503"/>
              <a:gd name="connsiteY0" fmla="*/ 184492 h 4773594"/>
              <a:gd name="connsiteX1" fmla="*/ 3453768 w 7353503"/>
              <a:gd name="connsiteY1" fmla="*/ 75006 h 4773594"/>
              <a:gd name="connsiteX2" fmla="*/ 6968582 w 7353503"/>
              <a:gd name="connsiteY2" fmla="*/ 189337 h 4773594"/>
              <a:gd name="connsiteX3" fmla="*/ 7316681 w 7353503"/>
              <a:gd name="connsiteY3" fmla="*/ 2466838 h 4773594"/>
              <a:gd name="connsiteX4" fmla="*/ 7003354 w 7353503"/>
              <a:gd name="connsiteY4" fmla="*/ 4596462 h 4773594"/>
              <a:gd name="connsiteX5" fmla="*/ 3644267 w 7353503"/>
              <a:gd name="connsiteY5" fmla="*/ 4689338 h 4773594"/>
              <a:gd name="connsiteX6" fmla="*/ 348710 w 7353503"/>
              <a:gd name="connsiteY6" fmla="*/ 4599744 h 4773594"/>
              <a:gd name="connsiteX7" fmla="*/ 280221 w 7353503"/>
              <a:gd name="connsiteY7" fmla="*/ 184492 h 4773594"/>
              <a:gd name="connsiteX0" fmla="*/ 280221 w 7322712"/>
              <a:gd name="connsiteY0" fmla="*/ 184492 h 4773594"/>
              <a:gd name="connsiteX1" fmla="*/ 3453768 w 7322712"/>
              <a:gd name="connsiteY1" fmla="*/ 75006 h 4773594"/>
              <a:gd name="connsiteX2" fmla="*/ 6968582 w 7322712"/>
              <a:gd name="connsiteY2" fmla="*/ 189337 h 4773594"/>
              <a:gd name="connsiteX3" fmla="*/ 7316681 w 7322712"/>
              <a:gd name="connsiteY3" fmla="*/ 2466838 h 4773594"/>
              <a:gd name="connsiteX4" fmla="*/ 7003354 w 7322712"/>
              <a:gd name="connsiteY4" fmla="*/ 4596462 h 4773594"/>
              <a:gd name="connsiteX5" fmla="*/ 3644267 w 7322712"/>
              <a:gd name="connsiteY5" fmla="*/ 4689338 h 4773594"/>
              <a:gd name="connsiteX6" fmla="*/ 348710 w 7322712"/>
              <a:gd name="connsiteY6" fmla="*/ 4599744 h 4773594"/>
              <a:gd name="connsiteX7" fmla="*/ 280221 w 7322712"/>
              <a:gd name="connsiteY7" fmla="*/ 184492 h 4773594"/>
              <a:gd name="connsiteX0" fmla="*/ 280221 w 7322712"/>
              <a:gd name="connsiteY0" fmla="*/ 184492 h 4773594"/>
              <a:gd name="connsiteX1" fmla="*/ 3453768 w 7322712"/>
              <a:gd name="connsiteY1" fmla="*/ 75006 h 4773594"/>
              <a:gd name="connsiteX2" fmla="*/ 6968582 w 7322712"/>
              <a:gd name="connsiteY2" fmla="*/ 189337 h 4773594"/>
              <a:gd name="connsiteX3" fmla="*/ 7316681 w 7322712"/>
              <a:gd name="connsiteY3" fmla="*/ 2466838 h 4773594"/>
              <a:gd name="connsiteX4" fmla="*/ 7003354 w 7322712"/>
              <a:gd name="connsiteY4" fmla="*/ 4596462 h 4773594"/>
              <a:gd name="connsiteX5" fmla="*/ 3644267 w 7322712"/>
              <a:gd name="connsiteY5" fmla="*/ 4689338 h 4773594"/>
              <a:gd name="connsiteX6" fmla="*/ 348710 w 7322712"/>
              <a:gd name="connsiteY6" fmla="*/ 4599744 h 4773594"/>
              <a:gd name="connsiteX7" fmla="*/ 280221 w 7322712"/>
              <a:gd name="connsiteY7" fmla="*/ 184492 h 4773594"/>
              <a:gd name="connsiteX0" fmla="*/ 280221 w 7325261"/>
              <a:gd name="connsiteY0" fmla="*/ 165218 h 4754320"/>
              <a:gd name="connsiteX1" fmla="*/ 3453768 w 7325261"/>
              <a:gd name="connsiteY1" fmla="*/ 55732 h 4754320"/>
              <a:gd name="connsiteX2" fmla="*/ 7021499 w 7325261"/>
              <a:gd name="connsiteY2" fmla="*/ 212397 h 4754320"/>
              <a:gd name="connsiteX3" fmla="*/ 7316681 w 7325261"/>
              <a:gd name="connsiteY3" fmla="*/ 2447564 h 4754320"/>
              <a:gd name="connsiteX4" fmla="*/ 7003354 w 7325261"/>
              <a:gd name="connsiteY4" fmla="*/ 4577188 h 4754320"/>
              <a:gd name="connsiteX5" fmla="*/ 3644267 w 7325261"/>
              <a:gd name="connsiteY5" fmla="*/ 4670064 h 4754320"/>
              <a:gd name="connsiteX6" fmla="*/ 348710 w 7325261"/>
              <a:gd name="connsiteY6" fmla="*/ 4580470 h 4754320"/>
              <a:gd name="connsiteX7" fmla="*/ 280221 w 7325261"/>
              <a:gd name="connsiteY7" fmla="*/ 165218 h 4754320"/>
              <a:gd name="connsiteX0" fmla="*/ 280221 w 7325261"/>
              <a:gd name="connsiteY0" fmla="*/ 207690 h 4796792"/>
              <a:gd name="connsiteX1" fmla="*/ 3453768 w 7325261"/>
              <a:gd name="connsiteY1" fmla="*/ 98204 h 4796792"/>
              <a:gd name="connsiteX2" fmla="*/ 7021499 w 7325261"/>
              <a:gd name="connsiteY2" fmla="*/ 254869 h 4796792"/>
              <a:gd name="connsiteX3" fmla="*/ 7316681 w 7325261"/>
              <a:gd name="connsiteY3" fmla="*/ 2490036 h 4796792"/>
              <a:gd name="connsiteX4" fmla="*/ 7003354 w 7325261"/>
              <a:gd name="connsiteY4" fmla="*/ 4619660 h 4796792"/>
              <a:gd name="connsiteX5" fmla="*/ 3644267 w 7325261"/>
              <a:gd name="connsiteY5" fmla="*/ 4712536 h 4796792"/>
              <a:gd name="connsiteX6" fmla="*/ 348710 w 7325261"/>
              <a:gd name="connsiteY6" fmla="*/ 4622942 h 4796792"/>
              <a:gd name="connsiteX7" fmla="*/ 280221 w 7325261"/>
              <a:gd name="connsiteY7" fmla="*/ 207690 h 4796792"/>
              <a:gd name="connsiteX0" fmla="*/ 280221 w 7325261"/>
              <a:gd name="connsiteY0" fmla="*/ 207690 h 4796792"/>
              <a:gd name="connsiteX1" fmla="*/ 3453768 w 7325261"/>
              <a:gd name="connsiteY1" fmla="*/ 98204 h 4796792"/>
              <a:gd name="connsiteX2" fmla="*/ 7021499 w 7325261"/>
              <a:gd name="connsiteY2" fmla="*/ 254869 h 4796792"/>
              <a:gd name="connsiteX3" fmla="*/ 7316681 w 7325261"/>
              <a:gd name="connsiteY3" fmla="*/ 2490036 h 4796792"/>
              <a:gd name="connsiteX4" fmla="*/ 7003354 w 7325261"/>
              <a:gd name="connsiteY4" fmla="*/ 4619660 h 4796792"/>
              <a:gd name="connsiteX5" fmla="*/ 3644267 w 7325261"/>
              <a:gd name="connsiteY5" fmla="*/ 4712536 h 4796792"/>
              <a:gd name="connsiteX6" fmla="*/ 348710 w 7325261"/>
              <a:gd name="connsiteY6" fmla="*/ 4622942 h 4796792"/>
              <a:gd name="connsiteX7" fmla="*/ 280221 w 7325261"/>
              <a:gd name="connsiteY7" fmla="*/ 207690 h 4796792"/>
              <a:gd name="connsiteX0" fmla="*/ 280221 w 7325261"/>
              <a:gd name="connsiteY0" fmla="*/ 207690 h 4796792"/>
              <a:gd name="connsiteX1" fmla="*/ 3453768 w 7325261"/>
              <a:gd name="connsiteY1" fmla="*/ 98204 h 4796792"/>
              <a:gd name="connsiteX2" fmla="*/ 7021499 w 7325261"/>
              <a:gd name="connsiteY2" fmla="*/ 254869 h 4796792"/>
              <a:gd name="connsiteX3" fmla="*/ 7316681 w 7325261"/>
              <a:gd name="connsiteY3" fmla="*/ 2490036 h 4796792"/>
              <a:gd name="connsiteX4" fmla="*/ 7003354 w 7325261"/>
              <a:gd name="connsiteY4" fmla="*/ 4619660 h 4796792"/>
              <a:gd name="connsiteX5" fmla="*/ 3644267 w 7325261"/>
              <a:gd name="connsiteY5" fmla="*/ 4712536 h 4796792"/>
              <a:gd name="connsiteX6" fmla="*/ 348710 w 7325261"/>
              <a:gd name="connsiteY6" fmla="*/ 4622942 h 4796792"/>
              <a:gd name="connsiteX7" fmla="*/ 280221 w 7325261"/>
              <a:gd name="connsiteY7" fmla="*/ 207690 h 4796792"/>
              <a:gd name="connsiteX0" fmla="*/ 303529 w 7348569"/>
              <a:gd name="connsiteY0" fmla="*/ 207690 h 4796792"/>
              <a:gd name="connsiteX1" fmla="*/ 3477076 w 7348569"/>
              <a:gd name="connsiteY1" fmla="*/ 98204 h 4796792"/>
              <a:gd name="connsiteX2" fmla="*/ 7044807 w 7348569"/>
              <a:gd name="connsiteY2" fmla="*/ 254869 h 4796792"/>
              <a:gd name="connsiteX3" fmla="*/ 7339989 w 7348569"/>
              <a:gd name="connsiteY3" fmla="*/ 2490036 h 4796792"/>
              <a:gd name="connsiteX4" fmla="*/ 7026662 w 7348569"/>
              <a:gd name="connsiteY4" fmla="*/ 4619660 h 4796792"/>
              <a:gd name="connsiteX5" fmla="*/ 3667575 w 7348569"/>
              <a:gd name="connsiteY5" fmla="*/ 4712536 h 4796792"/>
              <a:gd name="connsiteX6" fmla="*/ 372018 w 7348569"/>
              <a:gd name="connsiteY6" fmla="*/ 4622942 h 4796792"/>
              <a:gd name="connsiteX7" fmla="*/ 303529 w 7348569"/>
              <a:gd name="connsiteY7" fmla="*/ 207690 h 4796792"/>
              <a:gd name="connsiteX0" fmla="*/ 303529 w 7348569"/>
              <a:gd name="connsiteY0" fmla="*/ 207690 h 4796792"/>
              <a:gd name="connsiteX1" fmla="*/ 3477076 w 7348569"/>
              <a:gd name="connsiteY1" fmla="*/ 98204 h 4796792"/>
              <a:gd name="connsiteX2" fmla="*/ 7044807 w 7348569"/>
              <a:gd name="connsiteY2" fmla="*/ 254869 h 4796792"/>
              <a:gd name="connsiteX3" fmla="*/ 7339989 w 7348569"/>
              <a:gd name="connsiteY3" fmla="*/ 2490036 h 4796792"/>
              <a:gd name="connsiteX4" fmla="*/ 7026662 w 7348569"/>
              <a:gd name="connsiteY4" fmla="*/ 4619660 h 4796792"/>
              <a:gd name="connsiteX5" fmla="*/ 3667575 w 7348569"/>
              <a:gd name="connsiteY5" fmla="*/ 4712536 h 4796792"/>
              <a:gd name="connsiteX6" fmla="*/ 372018 w 7348569"/>
              <a:gd name="connsiteY6" fmla="*/ 4622942 h 4796792"/>
              <a:gd name="connsiteX7" fmla="*/ 303529 w 7348569"/>
              <a:gd name="connsiteY7" fmla="*/ 207690 h 4796792"/>
              <a:gd name="connsiteX0" fmla="*/ 303529 w 7348569"/>
              <a:gd name="connsiteY0" fmla="*/ 207690 h 4845989"/>
              <a:gd name="connsiteX1" fmla="*/ 3477076 w 7348569"/>
              <a:gd name="connsiteY1" fmla="*/ 98204 h 4845989"/>
              <a:gd name="connsiteX2" fmla="*/ 7044807 w 7348569"/>
              <a:gd name="connsiteY2" fmla="*/ 254869 h 4845989"/>
              <a:gd name="connsiteX3" fmla="*/ 7339989 w 7348569"/>
              <a:gd name="connsiteY3" fmla="*/ 2490036 h 4845989"/>
              <a:gd name="connsiteX4" fmla="*/ 7026662 w 7348569"/>
              <a:gd name="connsiteY4" fmla="*/ 4619660 h 4845989"/>
              <a:gd name="connsiteX5" fmla="*/ 3667575 w 7348569"/>
              <a:gd name="connsiteY5" fmla="*/ 4712536 h 4845989"/>
              <a:gd name="connsiteX6" fmla="*/ 372018 w 7348569"/>
              <a:gd name="connsiteY6" fmla="*/ 4697025 h 4845989"/>
              <a:gd name="connsiteX7" fmla="*/ 303529 w 7348569"/>
              <a:gd name="connsiteY7" fmla="*/ 207690 h 4845989"/>
              <a:gd name="connsiteX0" fmla="*/ 293099 w 7338139"/>
              <a:gd name="connsiteY0" fmla="*/ 207690 h 4853564"/>
              <a:gd name="connsiteX1" fmla="*/ 3466646 w 7338139"/>
              <a:gd name="connsiteY1" fmla="*/ 98204 h 4853564"/>
              <a:gd name="connsiteX2" fmla="*/ 7034377 w 7338139"/>
              <a:gd name="connsiteY2" fmla="*/ 254869 h 4853564"/>
              <a:gd name="connsiteX3" fmla="*/ 7329559 w 7338139"/>
              <a:gd name="connsiteY3" fmla="*/ 2490036 h 4853564"/>
              <a:gd name="connsiteX4" fmla="*/ 7016232 w 7338139"/>
              <a:gd name="connsiteY4" fmla="*/ 4619660 h 4853564"/>
              <a:gd name="connsiteX5" fmla="*/ 3657145 w 7338139"/>
              <a:gd name="connsiteY5" fmla="*/ 4712536 h 4853564"/>
              <a:gd name="connsiteX6" fmla="*/ 382755 w 7338139"/>
              <a:gd name="connsiteY6" fmla="*/ 4707608 h 4853564"/>
              <a:gd name="connsiteX7" fmla="*/ 293099 w 7338139"/>
              <a:gd name="connsiteY7" fmla="*/ 207690 h 4853564"/>
              <a:gd name="connsiteX0" fmla="*/ 308884 w 7353924"/>
              <a:gd name="connsiteY0" fmla="*/ 207690 h 4824019"/>
              <a:gd name="connsiteX1" fmla="*/ 3482431 w 7353924"/>
              <a:gd name="connsiteY1" fmla="*/ 98204 h 4824019"/>
              <a:gd name="connsiteX2" fmla="*/ 7050162 w 7353924"/>
              <a:gd name="connsiteY2" fmla="*/ 254869 h 4824019"/>
              <a:gd name="connsiteX3" fmla="*/ 7345344 w 7353924"/>
              <a:gd name="connsiteY3" fmla="*/ 2490036 h 4824019"/>
              <a:gd name="connsiteX4" fmla="*/ 7032017 w 7353924"/>
              <a:gd name="connsiteY4" fmla="*/ 4619660 h 4824019"/>
              <a:gd name="connsiteX5" fmla="*/ 3672930 w 7353924"/>
              <a:gd name="connsiteY5" fmla="*/ 4712536 h 4824019"/>
              <a:gd name="connsiteX6" fmla="*/ 366790 w 7353924"/>
              <a:gd name="connsiteY6" fmla="*/ 4665275 h 4824019"/>
              <a:gd name="connsiteX7" fmla="*/ 308884 w 7353924"/>
              <a:gd name="connsiteY7" fmla="*/ 207690 h 4824019"/>
              <a:gd name="connsiteX0" fmla="*/ 308884 w 7353924"/>
              <a:gd name="connsiteY0" fmla="*/ 207690 h 4820626"/>
              <a:gd name="connsiteX1" fmla="*/ 3482431 w 7353924"/>
              <a:gd name="connsiteY1" fmla="*/ 98204 h 4820626"/>
              <a:gd name="connsiteX2" fmla="*/ 7050162 w 7353924"/>
              <a:gd name="connsiteY2" fmla="*/ 254869 h 4820626"/>
              <a:gd name="connsiteX3" fmla="*/ 7345344 w 7353924"/>
              <a:gd name="connsiteY3" fmla="*/ 2490036 h 4820626"/>
              <a:gd name="connsiteX4" fmla="*/ 7032017 w 7353924"/>
              <a:gd name="connsiteY4" fmla="*/ 4619660 h 4820626"/>
              <a:gd name="connsiteX5" fmla="*/ 3482430 w 7353924"/>
              <a:gd name="connsiteY5" fmla="*/ 4701953 h 4820626"/>
              <a:gd name="connsiteX6" fmla="*/ 366790 w 7353924"/>
              <a:gd name="connsiteY6" fmla="*/ 4665275 h 4820626"/>
              <a:gd name="connsiteX7" fmla="*/ 308884 w 7353924"/>
              <a:gd name="connsiteY7" fmla="*/ 207690 h 4820626"/>
              <a:gd name="connsiteX0" fmla="*/ 308884 w 7353924"/>
              <a:gd name="connsiteY0" fmla="*/ 207690 h 4820626"/>
              <a:gd name="connsiteX1" fmla="*/ 3482431 w 7353924"/>
              <a:gd name="connsiteY1" fmla="*/ 98204 h 4820626"/>
              <a:gd name="connsiteX2" fmla="*/ 7050162 w 7353924"/>
              <a:gd name="connsiteY2" fmla="*/ 254869 h 4820626"/>
              <a:gd name="connsiteX3" fmla="*/ 7345344 w 7353924"/>
              <a:gd name="connsiteY3" fmla="*/ 2490036 h 4820626"/>
              <a:gd name="connsiteX4" fmla="*/ 7032017 w 7353924"/>
              <a:gd name="connsiteY4" fmla="*/ 4619660 h 4820626"/>
              <a:gd name="connsiteX5" fmla="*/ 3482430 w 7353924"/>
              <a:gd name="connsiteY5" fmla="*/ 4701953 h 4820626"/>
              <a:gd name="connsiteX6" fmla="*/ 366790 w 7353924"/>
              <a:gd name="connsiteY6" fmla="*/ 4665275 h 4820626"/>
              <a:gd name="connsiteX7" fmla="*/ 308884 w 7353924"/>
              <a:gd name="connsiteY7" fmla="*/ 207690 h 4820626"/>
              <a:gd name="connsiteX0" fmla="*/ 293099 w 7338139"/>
              <a:gd name="connsiteY0" fmla="*/ 207690 h 4799498"/>
              <a:gd name="connsiteX1" fmla="*/ 3466646 w 7338139"/>
              <a:gd name="connsiteY1" fmla="*/ 98204 h 4799498"/>
              <a:gd name="connsiteX2" fmla="*/ 7034377 w 7338139"/>
              <a:gd name="connsiteY2" fmla="*/ 254869 h 4799498"/>
              <a:gd name="connsiteX3" fmla="*/ 7329559 w 7338139"/>
              <a:gd name="connsiteY3" fmla="*/ 2490036 h 4799498"/>
              <a:gd name="connsiteX4" fmla="*/ 7016232 w 7338139"/>
              <a:gd name="connsiteY4" fmla="*/ 4619660 h 4799498"/>
              <a:gd name="connsiteX5" fmla="*/ 3466645 w 7338139"/>
              <a:gd name="connsiteY5" fmla="*/ 4701953 h 4799498"/>
              <a:gd name="connsiteX6" fmla="*/ 382755 w 7338139"/>
              <a:gd name="connsiteY6" fmla="*/ 4633525 h 4799498"/>
              <a:gd name="connsiteX7" fmla="*/ 293099 w 7338139"/>
              <a:gd name="connsiteY7" fmla="*/ 207690 h 4799498"/>
              <a:gd name="connsiteX0" fmla="*/ 293099 w 7338139"/>
              <a:gd name="connsiteY0" fmla="*/ 207690 h 4767935"/>
              <a:gd name="connsiteX1" fmla="*/ 3466646 w 7338139"/>
              <a:gd name="connsiteY1" fmla="*/ 98204 h 4767935"/>
              <a:gd name="connsiteX2" fmla="*/ 7034377 w 7338139"/>
              <a:gd name="connsiteY2" fmla="*/ 254869 h 4767935"/>
              <a:gd name="connsiteX3" fmla="*/ 7329559 w 7338139"/>
              <a:gd name="connsiteY3" fmla="*/ 2490036 h 4767935"/>
              <a:gd name="connsiteX4" fmla="*/ 7016232 w 7338139"/>
              <a:gd name="connsiteY4" fmla="*/ 4619660 h 4767935"/>
              <a:gd name="connsiteX5" fmla="*/ 3466645 w 7338139"/>
              <a:gd name="connsiteY5" fmla="*/ 4701953 h 4767935"/>
              <a:gd name="connsiteX6" fmla="*/ 382755 w 7338139"/>
              <a:gd name="connsiteY6" fmla="*/ 4633525 h 4767935"/>
              <a:gd name="connsiteX7" fmla="*/ 293099 w 7338139"/>
              <a:gd name="connsiteY7" fmla="*/ 207690 h 4767935"/>
              <a:gd name="connsiteX0" fmla="*/ 293099 w 8504376"/>
              <a:gd name="connsiteY0" fmla="*/ 207690 h 4767935"/>
              <a:gd name="connsiteX1" fmla="*/ 3466646 w 8504376"/>
              <a:gd name="connsiteY1" fmla="*/ 98204 h 4767935"/>
              <a:gd name="connsiteX2" fmla="*/ 7034377 w 8504376"/>
              <a:gd name="connsiteY2" fmla="*/ 254869 h 4767935"/>
              <a:gd name="connsiteX3" fmla="*/ 8504309 w 8504376"/>
              <a:gd name="connsiteY3" fmla="*/ 2352452 h 4767935"/>
              <a:gd name="connsiteX4" fmla="*/ 7016232 w 8504376"/>
              <a:gd name="connsiteY4" fmla="*/ 4619660 h 4767935"/>
              <a:gd name="connsiteX5" fmla="*/ 3466645 w 8504376"/>
              <a:gd name="connsiteY5" fmla="*/ 4701953 h 4767935"/>
              <a:gd name="connsiteX6" fmla="*/ 382755 w 8504376"/>
              <a:gd name="connsiteY6" fmla="*/ 4633525 h 4767935"/>
              <a:gd name="connsiteX7" fmla="*/ 293099 w 8504376"/>
              <a:gd name="connsiteY7" fmla="*/ 207690 h 4767935"/>
              <a:gd name="connsiteX0" fmla="*/ 293099 w 9071700"/>
              <a:gd name="connsiteY0" fmla="*/ 214160 h 4774405"/>
              <a:gd name="connsiteX1" fmla="*/ 3466646 w 9071700"/>
              <a:gd name="connsiteY1" fmla="*/ 104674 h 4774405"/>
              <a:gd name="connsiteX2" fmla="*/ 8981710 w 9071700"/>
              <a:gd name="connsiteY2" fmla="*/ 250756 h 4774405"/>
              <a:gd name="connsiteX3" fmla="*/ 8504309 w 9071700"/>
              <a:gd name="connsiteY3" fmla="*/ 2358922 h 4774405"/>
              <a:gd name="connsiteX4" fmla="*/ 7016232 w 9071700"/>
              <a:gd name="connsiteY4" fmla="*/ 4626130 h 4774405"/>
              <a:gd name="connsiteX5" fmla="*/ 3466645 w 9071700"/>
              <a:gd name="connsiteY5" fmla="*/ 4708423 h 4774405"/>
              <a:gd name="connsiteX6" fmla="*/ 382755 w 9071700"/>
              <a:gd name="connsiteY6" fmla="*/ 4639995 h 4774405"/>
              <a:gd name="connsiteX7" fmla="*/ 293099 w 9071700"/>
              <a:gd name="connsiteY7" fmla="*/ 214160 h 4774405"/>
              <a:gd name="connsiteX0" fmla="*/ 293099 w 9071700"/>
              <a:gd name="connsiteY0" fmla="*/ 236106 h 4796351"/>
              <a:gd name="connsiteX1" fmla="*/ 4651979 w 9071700"/>
              <a:gd name="connsiteY1" fmla="*/ 73704 h 4796351"/>
              <a:gd name="connsiteX2" fmla="*/ 8981710 w 9071700"/>
              <a:gd name="connsiteY2" fmla="*/ 272702 h 4796351"/>
              <a:gd name="connsiteX3" fmla="*/ 8504309 w 9071700"/>
              <a:gd name="connsiteY3" fmla="*/ 2380868 h 4796351"/>
              <a:gd name="connsiteX4" fmla="*/ 7016232 w 9071700"/>
              <a:gd name="connsiteY4" fmla="*/ 4648076 h 4796351"/>
              <a:gd name="connsiteX5" fmla="*/ 3466645 w 9071700"/>
              <a:gd name="connsiteY5" fmla="*/ 4730369 h 4796351"/>
              <a:gd name="connsiteX6" fmla="*/ 382755 w 9071700"/>
              <a:gd name="connsiteY6" fmla="*/ 4661941 h 4796351"/>
              <a:gd name="connsiteX7" fmla="*/ 293099 w 9071700"/>
              <a:gd name="connsiteY7" fmla="*/ 236106 h 4796351"/>
              <a:gd name="connsiteX0" fmla="*/ 259540 w 9112224"/>
              <a:gd name="connsiteY0" fmla="*/ 214940 h 4796351"/>
              <a:gd name="connsiteX1" fmla="*/ 4692503 w 9112224"/>
              <a:gd name="connsiteY1" fmla="*/ 73704 h 4796351"/>
              <a:gd name="connsiteX2" fmla="*/ 9022234 w 9112224"/>
              <a:gd name="connsiteY2" fmla="*/ 272702 h 4796351"/>
              <a:gd name="connsiteX3" fmla="*/ 8544833 w 9112224"/>
              <a:gd name="connsiteY3" fmla="*/ 2380868 h 4796351"/>
              <a:gd name="connsiteX4" fmla="*/ 7056756 w 9112224"/>
              <a:gd name="connsiteY4" fmla="*/ 4648076 h 4796351"/>
              <a:gd name="connsiteX5" fmla="*/ 3507169 w 9112224"/>
              <a:gd name="connsiteY5" fmla="*/ 4730369 h 4796351"/>
              <a:gd name="connsiteX6" fmla="*/ 423279 w 9112224"/>
              <a:gd name="connsiteY6" fmla="*/ 4661941 h 4796351"/>
              <a:gd name="connsiteX7" fmla="*/ 259540 w 9112224"/>
              <a:gd name="connsiteY7" fmla="*/ 214940 h 4796351"/>
              <a:gd name="connsiteX0" fmla="*/ 259540 w 9112224"/>
              <a:gd name="connsiteY0" fmla="*/ 266659 h 4848070"/>
              <a:gd name="connsiteX1" fmla="*/ 4692503 w 9112224"/>
              <a:gd name="connsiteY1" fmla="*/ 125423 h 4848070"/>
              <a:gd name="connsiteX2" fmla="*/ 9022234 w 9112224"/>
              <a:gd name="connsiteY2" fmla="*/ 324421 h 4848070"/>
              <a:gd name="connsiteX3" fmla="*/ 8544833 w 9112224"/>
              <a:gd name="connsiteY3" fmla="*/ 2432587 h 4848070"/>
              <a:gd name="connsiteX4" fmla="*/ 7056756 w 9112224"/>
              <a:gd name="connsiteY4" fmla="*/ 4699795 h 4848070"/>
              <a:gd name="connsiteX5" fmla="*/ 3507169 w 9112224"/>
              <a:gd name="connsiteY5" fmla="*/ 4782088 h 4848070"/>
              <a:gd name="connsiteX6" fmla="*/ 423279 w 9112224"/>
              <a:gd name="connsiteY6" fmla="*/ 4713660 h 4848070"/>
              <a:gd name="connsiteX7" fmla="*/ 259540 w 9112224"/>
              <a:gd name="connsiteY7" fmla="*/ 266659 h 4848070"/>
              <a:gd name="connsiteX0" fmla="*/ 264055 w 9106156"/>
              <a:gd name="connsiteY0" fmla="*/ 287661 h 4816156"/>
              <a:gd name="connsiteX1" fmla="*/ 4686435 w 9106156"/>
              <a:gd name="connsiteY1" fmla="*/ 93509 h 4816156"/>
              <a:gd name="connsiteX2" fmla="*/ 9016166 w 9106156"/>
              <a:gd name="connsiteY2" fmla="*/ 292507 h 4816156"/>
              <a:gd name="connsiteX3" fmla="*/ 8538765 w 9106156"/>
              <a:gd name="connsiteY3" fmla="*/ 2400673 h 4816156"/>
              <a:gd name="connsiteX4" fmla="*/ 7050688 w 9106156"/>
              <a:gd name="connsiteY4" fmla="*/ 4667881 h 4816156"/>
              <a:gd name="connsiteX5" fmla="*/ 3501101 w 9106156"/>
              <a:gd name="connsiteY5" fmla="*/ 4750174 h 4816156"/>
              <a:gd name="connsiteX6" fmla="*/ 417211 w 9106156"/>
              <a:gd name="connsiteY6" fmla="*/ 4681746 h 4816156"/>
              <a:gd name="connsiteX7" fmla="*/ 264055 w 9106156"/>
              <a:gd name="connsiteY7" fmla="*/ 287661 h 4816156"/>
              <a:gd name="connsiteX0" fmla="*/ 264055 w 9106156"/>
              <a:gd name="connsiteY0" fmla="*/ 300695 h 4829190"/>
              <a:gd name="connsiteX1" fmla="*/ 4686435 w 9106156"/>
              <a:gd name="connsiteY1" fmla="*/ 106543 h 4829190"/>
              <a:gd name="connsiteX2" fmla="*/ 9016166 w 9106156"/>
              <a:gd name="connsiteY2" fmla="*/ 305541 h 4829190"/>
              <a:gd name="connsiteX3" fmla="*/ 8538765 w 9106156"/>
              <a:gd name="connsiteY3" fmla="*/ 2413707 h 4829190"/>
              <a:gd name="connsiteX4" fmla="*/ 7050688 w 9106156"/>
              <a:gd name="connsiteY4" fmla="*/ 4680915 h 4829190"/>
              <a:gd name="connsiteX5" fmla="*/ 3501101 w 9106156"/>
              <a:gd name="connsiteY5" fmla="*/ 4763208 h 4829190"/>
              <a:gd name="connsiteX6" fmla="*/ 417211 w 9106156"/>
              <a:gd name="connsiteY6" fmla="*/ 4694780 h 4829190"/>
              <a:gd name="connsiteX7" fmla="*/ 264055 w 9106156"/>
              <a:gd name="connsiteY7" fmla="*/ 300695 h 4829190"/>
              <a:gd name="connsiteX0" fmla="*/ 259540 w 9112224"/>
              <a:gd name="connsiteY0" fmla="*/ 288110 h 4848355"/>
              <a:gd name="connsiteX1" fmla="*/ 4692503 w 9112224"/>
              <a:gd name="connsiteY1" fmla="*/ 125708 h 4848355"/>
              <a:gd name="connsiteX2" fmla="*/ 9022234 w 9112224"/>
              <a:gd name="connsiteY2" fmla="*/ 324706 h 4848355"/>
              <a:gd name="connsiteX3" fmla="*/ 8544833 w 9112224"/>
              <a:gd name="connsiteY3" fmla="*/ 2432872 h 4848355"/>
              <a:gd name="connsiteX4" fmla="*/ 7056756 w 9112224"/>
              <a:gd name="connsiteY4" fmla="*/ 4700080 h 4848355"/>
              <a:gd name="connsiteX5" fmla="*/ 3507169 w 9112224"/>
              <a:gd name="connsiteY5" fmla="*/ 4782373 h 4848355"/>
              <a:gd name="connsiteX6" fmla="*/ 423279 w 9112224"/>
              <a:gd name="connsiteY6" fmla="*/ 4713945 h 4848355"/>
              <a:gd name="connsiteX7" fmla="*/ 259540 w 9112224"/>
              <a:gd name="connsiteY7" fmla="*/ 288110 h 4848355"/>
              <a:gd name="connsiteX0" fmla="*/ 268662 w 9100180"/>
              <a:gd name="connsiteY0" fmla="*/ 331357 h 4796352"/>
              <a:gd name="connsiteX1" fmla="*/ 4680459 w 9100180"/>
              <a:gd name="connsiteY1" fmla="*/ 73705 h 4796352"/>
              <a:gd name="connsiteX2" fmla="*/ 9010190 w 9100180"/>
              <a:gd name="connsiteY2" fmla="*/ 272703 h 4796352"/>
              <a:gd name="connsiteX3" fmla="*/ 8532789 w 9100180"/>
              <a:gd name="connsiteY3" fmla="*/ 2380869 h 4796352"/>
              <a:gd name="connsiteX4" fmla="*/ 7044712 w 9100180"/>
              <a:gd name="connsiteY4" fmla="*/ 4648077 h 4796352"/>
              <a:gd name="connsiteX5" fmla="*/ 3495125 w 9100180"/>
              <a:gd name="connsiteY5" fmla="*/ 4730370 h 4796352"/>
              <a:gd name="connsiteX6" fmla="*/ 411235 w 9100180"/>
              <a:gd name="connsiteY6" fmla="*/ 4661942 h 4796352"/>
              <a:gd name="connsiteX7" fmla="*/ 268662 w 9100180"/>
              <a:gd name="connsiteY7" fmla="*/ 331357 h 4796352"/>
              <a:gd name="connsiteX0" fmla="*/ 268662 w 9277116"/>
              <a:gd name="connsiteY0" fmla="*/ 331357 h 4796352"/>
              <a:gd name="connsiteX1" fmla="*/ 4680459 w 9277116"/>
              <a:gd name="connsiteY1" fmla="*/ 73705 h 4796352"/>
              <a:gd name="connsiteX2" fmla="*/ 9010190 w 9277116"/>
              <a:gd name="connsiteY2" fmla="*/ 272703 h 4796352"/>
              <a:gd name="connsiteX3" fmla="*/ 8532789 w 9277116"/>
              <a:gd name="connsiteY3" fmla="*/ 2380869 h 4796352"/>
              <a:gd name="connsiteX4" fmla="*/ 9182545 w 9277116"/>
              <a:gd name="connsiteY4" fmla="*/ 4679827 h 4796352"/>
              <a:gd name="connsiteX5" fmla="*/ 3495125 w 9277116"/>
              <a:gd name="connsiteY5" fmla="*/ 4730370 h 4796352"/>
              <a:gd name="connsiteX6" fmla="*/ 411235 w 9277116"/>
              <a:gd name="connsiteY6" fmla="*/ 4661942 h 4796352"/>
              <a:gd name="connsiteX7" fmla="*/ 268662 w 9277116"/>
              <a:gd name="connsiteY7" fmla="*/ 331357 h 4796352"/>
              <a:gd name="connsiteX0" fmla="*/ 268662 w 9486667"/>
              <a:gd name="connsiteY0" fmla="*/ 331357 h 4796352"/>
              <a:gd name="connsiteX1" fmla="*/ 4680459 w 9486667"/>
              <a:gd name="connsiteY1" fmla="*/ 73705 h 4796352"/>
              <a:gd name="connsiteX2" fmla="*/ 9010190 w 9486667"/>
              <a:gd name="connsiteY2" fmla="*/ 272703 h 4796352"/>
              <a:gd name="connsiteX3" fmla="*/ 9474705 w 9486667"/>
              <a:gd name="connsiteY3" fmla="*/ 2317369 h 4796352"/>
              <a:gd name="connsiteX4" fmla="*/ 9182545 w 9486667"/>
              <a:gd name="connsiteY4" fmla="*/ 4679827 h 4796352"/>
              <a:gd name="connsiteX5" fmla="*/ 3495125 w 9486667"/>
              <a:gd name="connsiteY5" fmla="*/ 4730370 h 4796352"/>
              <a:gd name="connsiteX6" fmla="*/ 411235 w 9486667"/>
              <a:gd name="connsiteY6" fmla="*/ 4661942 h 4796352"/>
              <a:gd name="connsiteX7" fmla="*/ 268662 w 9486667"/>
              <a:gd name="connsiteY7" fmla="*/ 331357 h 4796352"/>
              <a:gd name="connsiteX0" fmla="*/ 268662 w 9475299"/>
              <a:gd name="connsiteY0" fmla="*/ 331357 h 4805604"/>
              <a:gd name="connsiteX1" fmla="*/ 4680459 w 9475299"/>
              <a:gd name="connsiteY1" fmla="*/ 73705 h 4805604"/>
              <a:gd name="connsiteX2" fmla="*/ 9010190 w 9475299"/>
              <a:gd name="connsiteY2" fmla="*/ 272703 h 4805604"/>
              <a:gd name="connsiteX3" fmla="*/ 9474705 w 9475299"/>
              <a:gd name="connsiteY3" fmla="*/ 2317369 h 4805604"/>
              <a:gd name="connsiteX4" fmla="*/ 9087295 w 9475299"/>
              <a:gd name="connsiteY4" fmla="*/ 4700994 h 4805604"/>
              <a:gd name="connsiteX5" fmla="*/ 3495125 w 9475299"/>
              <a:gd name="connsiteY5" fmla="*/ 4730370 h 4805604"/>
              <a:gd name="connsiteX6" fmla="*/ 411235 w 9475299"/>
              <a:gd name="connsiteY6" fmla="*/ 4661942 h 4805604"/>
              <a:gd name="connsiteX7" fmla="*/ 268662 w 9475299"/>
              <a:gd name="connsiteY7" fmla="*/ 331357 h 4805604"/>
              <a:gd name="connsiteX0" fmla="*/ 268662 w 9398864"/>
              <a:gd name="connsiteY0" fmla="*/ 331357 h 4805604"/>
              <a:gd name="connsiteX1" fmla="*/ 4680459 w 9398864"/>
              <a:gd name="connsiteY1" fmla="*/ 73705 h 4805604"/>
              <a:gd name="connsiteX2" fmla="*/ 9010190 w 9398864"/>
              <a:gd name="connsiteY2" fmla="*/ 272703 h 4805604"/>
              <a:gd name="connsiteX3" fmla="*/ 9390039 w 9398864"/>
              <a:gd name="connsiteY3" fmla="*/ 2327952 h 4805604"/>
              <a:gd name="connsiteX4" fmla="*/ 9087295 w 9398864"/>
              <a:gd name="connsiteY4" fmla="*/ 4700994 h 4805604"/>
              <a:gd name="connsiteX5" fmla="*/ 3495125 w 9398864"/>
              <a:gd name="connsiteY5" fmla="*/ 4730370 h 4805604"/>
              <a:gd name="connsiteX6" fmla="*/ 411235 w 9398864"/>
              <a:gd name="connsiteY6" fmla="*/ 4661942 h 4805604"/>
              <a:gd name="connsiteX7" fmla="*/ 268662 w 9398864"/>
              <a:gd name="connsiteY7" fmla="*/ 331357 h 4805604"/>
              <a:gd name="connsiteX0" fmla="*/ 268662 w 9398864"/>
              <a:gd name="connsiteY0" fmla="*/ 329277 h 4803524"/>
              <a:gd name="connsiteX1" fmla="*/ 4680459 w 9398864"/>
              <a:gd name="connsiteY1" fmla="*/ 71625 h 4803524"/>
              <a:gd name="connsiteX2" fmla="*/ 9063106 w 9398864"/>
              <a:gd name="connsiteY2" fmla="*/ 376457 h 4803524"/>
              <a:gd name="connsiteX3" fmla="*/ 9390039 w 9398864"/>
              <a:gd name="connsiteY3" fmla="*/ 2325872 h 4803524"/>
              <a:gd name="connsiteX4" fmla="*/ 9087295 w 9398864"/>
              <a:gd name="connsiteY4" fmla="*/ 4698914 h 4803524"/>
              <a:gd name="connsiteX5" fmla="*/ 3495125 w 9398864"/>
              <a:gd name="connsiteY5" fmla="*/ 4728290 h 4803524"/>
              <a:gd name="connsiteX6" fmla="*/ 411235 w 9398864"/>
              <a:gd name="connsiteY6" fmla="*/ 4659862 h 4803524"/>
              <a:gd name="connsiteX7" fmla="*/ 268662 w 9398864"/>
              <a:gd name="connsiteY7" fmla="*/ 329277 h 4803524"/>
              <a:gd name="connsiteX0" fmla="*/ 268662 w 9398864"/>
              <a:gd name="connsiteY0" fmla="*/ 309685 h 4783932"/>
              <a:gd name="connsiteX1" fmla="*/ 4722792 w 9398864"/>
              <a:gd name="connsiteY1" fmla="*/ 94366 h 4783932"/>
              <a:gd name="connsiteX2" fmla="*/ 9063106 w 9398864"/>
              <a:gd name="connsiteY2" fmla="*/ 356865 h 4783932"/>
              <a:gd name="connsiteX3" fmla="*/ 9390039 w 9398864"/>
              <a:gd name="connsiteY3" fmla="*/ 2306280 h 4783932"/>
              <a:gd name="connsiteX4" fmla="*/ 9087295 w 9398864"/>
              <a:gd name="connsiteY4" fmla="*/ 4679322 h 4783932"/>
              <a:gd name="connsiteX5" fmla="*/ 3495125 w 9398864"/>
              <a:gd name="connsiteY5" fmla="*/ 4708698 h 4783932"/>
              <a:gd name="connsiteX6" fmla="*/ 411235 w 9398864"/>
              <a:gd name="connsiteY6" fmla="*/ 4640270 h 4783932"/>
              <a:gd name="connsiteX7" fmla="*/ 268662 w 9398864"/>
              <a:gd name="connsiteY7" fmla="*/ 309685 h 4783932"/>
              <a:gd name="connsiteX0" fmla="*/ 314333 w 9349285"/>
              <a:gd name="connsiteY0" fmla="*/ 265759 h 4856423"/>
              <a:gd name="connsiteX1" fmla="*/ 4673213 w 9349285"/>
              <a:gd name="connsiteY1" fmla="*/ 166857 h 4856423"/>
              <a:gd name="connsiteX2" fmla="*/ 9013527 w 9349285"/>
              <a:gd name="connsiteY2" fmla="*/ 429356 h 4856423"/>
              <a:gd name="connsiteX3" fmla="*/ 9340460 w 9349285"/>
              <a:gd name="connsiteY3" fmla="*/ 2378771 h 4856423"/>
              <a:gd name="connsiteX4" fmla="*/ 9037716 w 9349285"/>
              <a:gd name="connsiteY4" fmla="*/ 4751813 h 4856423"/>
              <a:gd name="connsiteX5" fmla="*/ 3445546 w 9349285"/>
              <a:gd name="connsiteY5" fmla="*/ 4781189 h 4856423"/>
              <a:gd name="connsiteX6" fmla="*/ 361656 w 9349285"/>
              <a:gd name="connsiteY6" fmla="*/ 4712761 h 4856423"/>
              <a:gd name="connsiteX7" fmla="*/ 314333 w 9349285"/>
              <a:gd name="connsiteY7" fmla="*/ 265759 h 4856423"/>
              <a:gd name="connsiteX0" fmla="*/ 314333 w 9349285"/>
              <a:gd name="connsiteY0" fmla="*/ 152086 h 4742750"/>
              <a:gd name="connsiteX1" fmla="*/ 4673213 w 9349285"/>
              <a:gd name="connsiteY1" fmla="*/ 53184 h 4742750"/>
              <a:gd name="connsiteX2" fmla="*/ 9013527 w 9349285"/>
              <a:gd name="connsiteY2" fmla="*/ 315683 h 4742750"/>
              <a:gd name="connsiteX3" fmla="*/ 9340460 w 9349285"/>
              <a:gd name="connsiteY3" fmla="*/ 2265098 h 4742750"/>
              <a:gd name="connsiteX4" fmla="*/ 9037716 w 9349285"/>
              <a:gd name="connsiteY4" fmla="*/ 4638140 h 4742750"/>
              <a:gd name="connsiteX5" fmla="*/ 3445546 w 9349285"/>
              <a:gd name="connsiteY5" fmla="*/ 4667516 h 4742750"/>
              <a:gd name="connsiteX6" fmla="*/ 361656 w 9349285"/>
              <a:gd name="connsiteY6" fmla="*/ 4599088 h 4742750"/>
              <a:gd name="connsiteX7" fmla="*/ 314333 w 9349285"/>
              <a:gd name="connsiteY7" fmla="*/ 152086 h 4742750"/>
              <a:gd name="connsiteX0" fmla="*/ 287946 w 9322898"/>
              <a:gd name="connsiteY0" fmla="*/ 152086 h 4742750"/>
              <a:gd name="connsiteX1" fmla="*/ 4646826 w 9322898"/>
              <a:gd name="connsiteY1" fmla="*/ 53184 h 4742750"/>
              <a:gd name="connsiteX2" fmla="*/ 8987140 w 9322898"/>
              <a:gd name="connsiteY2" fmla="*/ 315683 h 4742750"/>
              <a:gd name="connsiteX3" fmla="*/ 9314073 w 9322898"/>
              <a:gd name="connsiteY3" fmla="*/ 2265098 h 4742750"/>
              <a:gd name="connsiteX4" fmla="*/ 9011329 w 9322898"/>
              <a:gd name="connsiteY4" fmla="*/ 4638140 h 4742750"/>
              <a:gd name="connsiteX5" fmla="*/ 3419159 w 9322898"/>
              <a:gd name="connsiteY5" fmla="*/ 4667516 h 4742750"/>
              <a:gd name="connsiteX6" fmla="*/ 335269 w 9322898"/>
              <a:gd name="connsiteY6" fmla="*/ 4599088 h 4742750"/>
              <a:gd name="connsiteX7" fmla="*/ 287946 w 9322898"/>
              <a:gd name="connsiteY7" fmla="*/ 152086 h 4742750"/>
              <a:gd name="connsiteX0" fmla="*/ 374685 w 9409637"/>
              <a:gd name="connsiteY0" fmla="*/ 152086 h 4742750"/>
              <a:gd name="connsiteX1" fmla="*/ 4733565 w 9409637"/>
              <a:gd name="connsiteY1" fmla="*/ 53184 h 4742750"/>
              <a:gd name="connsiteX2" fmla="*/ 9073879 w 9409637"/>
              <a:gd name="connsiteY2" fmla="*/ 315683 h 4742750"/>
              <a:gd name="connsiteX3" fmla="*/ 9400812 w 9409637"/>
              <a:gd name="connsiteY3" fmla="*/ 2265098 h 4742750"/>
              <a:gd name="connsiteX4" fmla="*/ 9098068 w 9409637"/>
              <a:gd name="connsiteY4" fmla="*/ 4638140 h 4742750"/>
              <a:gd name="connsiteX5" fmla="*/ 3505898 w 9409637"/>
              <a:gd name="connsiteY5" fmla="*/ 4667516 h 4742750"/>
              <a:gd name="connsiteX6" fmla="*/ 422008 w 9409637"/>
              <a:gd name="connsiteY6" fmla="*/ 4599088 h 4742750"/>
              <a:gd name="connsiteX7" fmla="*/ 374685 w 9409637"/>
              <a:gd name="connsiteY7" fmla="*/ 152086 h 4742750"/>
              <a:gd name="connsiteX0" fmla="*/ 334959 w 9369911"/>
              <a:gd name="connsiteY0" fmla="*/ 169730 h 4760394"/>
              <a:gd name="connsiteX1" fmla="*/ 4693839 w 9369911"/>
              <a:gd name="connsiteY1" fmla="*/ 70828 h 4760394"/>
              <a:gd name="connsiteX2" fmla="*/ 9034153 w 9369911"/>
              <a:gd name="connsiteY2" fmla="*/ 333327 h 4760394"/>
              <a:gd name="connsiteX3" fmla="*/ 9361086 w 9369911"/>
              <a:gd name="connsiteY3" fmla="*/ 2282742 h 4760394"/>
              <a:gd name="connsiteX4" fmla="*/ 9058342 w 9369911"/>
              <a:gd name="connsiteY4" fmla="*/ 4655784 h 4760394"/>
              <a:gd name="connsiteX5" fmla="*/ 3466172 w 9369911"/>
              <a:gd name="connsiteY5" fmla="*/ 4685160 h 4760394"/>
              <a:gd name="connsiteX6" fmla="*/ 382282 w 9369911"/>
              <a:gd name="connsiteY6" fmla="*/ 4616732 h 4760394"/>
              <a:gd name="connsiteX7" fmla="*/ 334959 w 9369911"/>
              <a:gd name="connsiteY7" fmla="*/ 169730 h 4760394"/>
              <a:gd name="connsiteX0" fmla="*/ 447445 w 9482397"/>
              <a:gd name="connsiteY0" fmla="*/ 365090 h 4955754"/>
              <a:gd name="connsiteX1" fmla="*/ 4806325 w 9482397"/>
              <a:gd name="connsiteY1" fmla="*/ 266188 h 4955754"/>
              <a:gd name="connsiteX2" fmla="*/ 9146639 w 9482397"/>
              <a:gd name="connsiteY2" fmla="*/ 528687 h 4955754"/>
              <a:gd name="connsiteX3" fmla="*/ 9473572 w 9482397"/>
              <a:gd name="connsiteY3" fmla="*/ 2478102 h 4955754"/>
              <a:gd name="connsiteX4" fmla="*/ 9170828 w 9482397"/>
              <a:gd name="connsiteY4" fmla="*/ 4851144 h 4955754"/>
              <a:gd name="connsiteX5" fmla="*/ 3578658 w 9482397"/>
              <a:gd name="connsiteY5" fmla="*/ 4880520 h 4955754"/>
              <a:gd name="connsiteX6" fmla="*/ 494768 w 9482397"/>
              <a:gd name="connsiteY6" fmla="*/ 4812092 h 4955754"/>
              <a:gd name="connsiteX7" fmla="*/ 447445 w 9482397"/>
              <a:gd name="connsiteY7" fmla="*/ 365090 h 4955754"/>
              <a:gd name="connsiteX0" fmla="*/ 403589 w 9438541"/>
              <a:gd name="connsiteY0" fmla="*/ 371319 h 5010342"/>
              <a:gd name="connsiteX1" fmla="*/ 4762469 w 9438541"/>
              <a:gd name="connsiteY1" fmla="*/ 272417 h 5010342"/>
              <a:gd name="connsiteX2" fmla="*/ 9102783 w 9438541"/>
              <a:gd name="connsiteY2" fmla="*/ 534916 h 5010342"/>
              <a:gd name="connsiteX3" fmla="*/ 9429716 w 9438541"/>
              <a:gd name="connsiteY3" fmla="*/ 2484331 h 5010342"/>
              <a:gd name="connsiteX4" fmla="*/ 9126972 w 9438541"/>
              <a:gd name="connsiteY4" fmla="*/ 4857373 h 5010342"/>
              <a:gd name="connsiteX5" fmla="*/ 3534802 w 9438541"/>
              <a:gd name="connsiteY5" fmla="*/ 4886749 h 5010342"/>
              <a:gd name="connsiteX6" fmla="*/ 546162 w 9438541"/>
              <a:gd name="connsiteY6" fmla="*/ 4902988 h 5010342"/>
              <a:gd name="connsiteX7" fmla="*/ 403589 w 9438541"/>
              <a:gd name="connsiteY7" fmla="*/ 371319 h 5010342"/>
              <a:gd name="connsiteX0" fmla="*/ 451718 w 9486670"/>
              <a:gd name="connsiteY0" fmla="*/ 194998 h 4904702"/>
              <a:gd name="connsiteX1" fmla="*/ 4810598 w 9486670"/>
              <a:gd name="connsiteY1" fmla="*/ 96096 h 4904702"/>
              <a:gd name="connsiteX2" fmla="*/ 9150912 w 9486670"/>
              <a:gd name="connsiteY2" fmla="*/ 358595 h 4904702"/>
              <a:gd name="connsiteX3" fmla="*/ 9477845 w 9486670"/>
              <a:gd name="connsiteY3" fmla="*/ 2308010 h 4904702"/>
              <a:gd name="connsiteX4" fmla="*/ 9175101 w 9486670"/>
              <a:gd name="connsiteY4" fmla="*/ 4681052 h 4904702"/>
              <a:gd name="connsiteX5" fmla="*/ 3582931 w 9486670"/>
              <a:gd name="connsiteY5" fmla="*/ 4710428 h 4904702"/>
              <a:gd name="connsiteX6" fmla="*/ 594291 w 9486670"/>
              <a:gd name="connsiteY6" fmla="*/ 4726667 h 4904702"/>
              <a:gd name="connsiteX7" fmla="*/ 153607 w 9486670"/>
              <a:gd name="connsiteY7" fmla="*/ 2309968 h 4904702"/>
              <a:gd name="connsiteX8" fmla="*/ 451718 w 9486670"/>
              <a:gd name="connsiteY8" fmla="*/ 194998 h 4904702"/>
              <a:gd name="connsiteX0" fmla="*/ 451718 w 9486670"/>
              <a:gd name="connsiteY0" fmla="*/ 194998 h 4899393"/>
              <a:gd name="connsiteX1" fmla="*/ 4810598 w 9486670"/>
              <a:gd name="connsiteY1" fmla="*/ 96096 h 4899393"/>
              <a:gd name="connsiteX2" fmla="*/ 9150912 w 9486670"/>
              <a:gd name="connsiteY2" fmla="*/ 358595 h 4899393"/>
              <a:gd name="connsiteX3" fmla="*/ 9477845 w 9486670"/>
              <a:gd name="connsiteY3" fmla="*/ 2308010 h 4899393"/>
              <a:gd name="connsiteX4" fmla="*/ 9175101 w 9486670"/>
              <a:gd name="connsiteY4" fmla="*/ 4681052 h 4899393"/>
              <a:gd name="connsiteX5" fmla="*/ 4429597 w 9486670"/>
              <a:gd name="connsiteY5" fmla="*/ 4689262 h 4899393"/>
              <a:gd name="connsiteX6" fmla="*/ 594291 w 9486670"/>
              <a:gd name="connsiteY6" fmla="*/ 4726667 h 4899393"/>
              <a:gd name="connsiteX7" fmla="*/ 153607 w 9486670"/>
              <a:gd name="connsiteY7" fmla="*/ 2309968 h 4899393"/>
              <a:gd name="connsiteX8" fmla="*/ 451718 w 9486670"/>
              <a:gd name="connsiteY8" fmla="*/ 194998 h 4899393"/>
              <a:gd name="connsiteX0" fmla="*/ 451718 w 9486670"/>
              <a:gd name="connsiteY0" fmla="*/ 194998 h 4830807"/>
              <a:gd name="connsiteX1" fmla="*/ 4810598 w 9486670"/>
              <a:gd name="connsiteY1" fmla="*/ 96096 h 4830807"/>
              <a:gd name="connsiteX2" fmla="*/ 9150912 w 9486670"/>
              <a:gd name="connsiteY2" fmla="*/ 358595 h 4830807"/>
              <a:gd name="connsiteX3" fmla="*/ 9477845 w 9486670"/>
              <a:gd name="connsiteY3" fmla="*/ 2308010 h 4830807"/>
              <a:gd name="connsiteX4" fmla="*/ 9175101 w 9486670"/>
              <a:gd name="connsiteY4" fmla="*/ 4681052 h 4830807"/>
              <a:gd name="connsiteX5" fmla="*/ 4429597 w 9486670"/>
              <a:gd name="connsiteY5" fmla="*/ 4689262 h 4830807"/>
              <a:gd name="connsiteX6" fmla="*/ 604874 w 9486670"/>
              <a:gd name="connsiteY6" fmla="*/ 4631417 h 4830807"/>
              <a:gd name="connsiteX7" fmla="*/ 153607 w 9486670"/>
              <a:gd name="connsiteY7" fmla="*/ 2309968 h 4830807"/>
              <a:gd name="connsiteX8" fmla="*/ 451718 w 9486670"/>
              <a:gd name="connsiteY8" fmla="*/ 194998 h 4830807"/>
              <a:gd name="connsiteX0" fmla="*/ 451718 w 9486670"/>
              <a:gd name="connsiteY0" fmla="*/ 194998 h 4830807"/>
              <a:gd name="connsiteX1" fmla="*/ 4810598 w 9486670"/>
              <a:gd name="connsiteY1" fmla="*/ 96096 h 4830807"/>
              <a:gd name="connsiteX2" fmla="*/ 9150912 w 9486670"/>
              <a:gd name="connsiteY2" fmla="*/ 358595 h 4830807"/>
              <a:gd name="connsiteX3" fmla="*/ 9477845 w 9486670"/>
              <a:gd name="connsiteY3" fmla="*/ 2308010 h 4830807"/>
              <a:gd name="connsiteX4" fmla="*/ 9175101 w 9486670"/>
              <a:gd name="connsiteY4" fmla="*/ 4681052 h 4830807"/>
              <a:gd name="connsiteX5" fmla="*/ 4429597 w 9486670"/>
              <a:gd name="connsiteY5" fmla="*/ 4689262 h 4830807"/>
              <a:gd name="connsiteX6" fmla="*/ 541374 w 9486670"/>
              <a:gd name="connsiteY6" fmla="*/ 4631417 h 4830807"/>
              <a:gd name="connsiteX7" fmla="*/ 153607 w 9486670"/>
              <a:gd name="connsiteY7" fmla="*/ 2309968 h 4830807"/>
              <a:gd name="connsiteX8" fmla="*/ 451718 w 9486670"/>
              <a:gd name="connsiteY8" fmla="*/ 194998 h 4830807"/>
              <a:gd name="connsiteX0" fmla="*/ 451718 w 9486670"/>
              <a:gd name="connsiteY0" fmla="*/ 194998 h 4780060"/>
              <a:gd name="connsiteX1" fmla="*/ 4810598 w 9486670"/>
              <a:gd name="connsiteY1" fmla="*/ 96096 h 4780060"/>
              <a:gd name="connsiteX2" fmla="*/ 9150912 w 9486670"/>
              <a:gd name="connsiteY2" fmla="*/ 358595 h 4780060"/>
              <a:gd name="connsiteX3" fmla="*/ 9477845 w 9486670"/>
              <a:gd name="connsiteY3" fmla="*/ 2308010 h 4780060"/>
              <a:gd name="connsiteX4" fmla="*/ 9175101 w 9486670"/>
              <a:gd name="connsiteY4" fmla="*/ 4681052 h 4780060"/>
              <a:gd name="connsiteX5" fmla="*/ 4429597 w 9486670"/>
              <a:gd name="connsiteY5" fmla="*/ 4689262 h 4780060"/>
              <a:gd name="connsiteX6" fmla="*/ 541374 w 9486670"/>
              <a:gd name="connsiteY6" fmla="*/ 4631417 h 4780060"/>
              <a:gd name="connsiteX7" fmla="*/ 153607 w 9486670"/>
              <a:gd name="connsiteY7" fmla="*/ 2309968 h 4780060"/>
              <a:gd name="connsiteX8" fmla="*/ 451718 w 9486670"/>
              <a:gd name="connsiteY8" fmla="*/ 194998 h 4780060"/>
              <a:gd name="connsiteX0" fmla="*/ 451718 w 9486670"/>
              <a:gd name="connsiteY0" fmla="*/ 194998 h 4802009"/>
              <a:gd name="connsiteX1" fmla="*/ 4810598 w 9486670"/>
              <a:gd name="connsiteY1" fmla="*/ 96096 h 4802009"/>
              <a:gd name="connsiteX2" fmla="*/ 9150912 w 9486670"/>
              <a:gd name="connsiteY2" fmla="*/ 358595 h 4802009"/>
              <a:gd name="connsiteX3" fmla="*/ 9477845 w 9486670"/>
              <a:gd name="connsiteY3" fmla="*/ 2308010 h 4802009"/>
              <a:gd name="connsiteX4" fmla="*/ 9175101 w 9486670"/>
              <a:gd name="connsiteY4" fmla="*/ 4681052 h 4802009"/>
              <a:gd name="connsiteX5" fmla="*/ 4366097 w 9486670"/>
              <a:gd name="connsiteY5" fmla="*/ 4752762 h 4802009"/>
              <a:gd name="connsiteX6" fmla="*/ 541374 w 9486670"/>
              <a:gd name="connsiteY6" fmla="*/ 4631417 h 4802009"/>
              <a:gd name="connsiteX7" fmla="*/ 153607 w 9486670"/>
              <a:gd name="connsiteY7" fmla="*/ 2309968 h 4802009"/>
              <a:gd name="connsiteX8" fmla="*/ 451718 w 9486670"/>
              <a:gd name="connsiteY8" fmla="*/ 194998 h 4802009"/>
              <a:gd name="connsiteX0" fmla="*/ 451718 w 9486670"/>
              <a:gd name="connsiteY0" fmla="*/ 194998 h 4802009"/>
              <a:gd name="connsiteX1" fmla="*/ 4810598 w 9486670"/>
              <a:gd name="connsiteY1" fmla="*/ 96096 h 4802009"/>
              <a:gd name="connsiteX2" fmla="*/ 9150912 w 9486670"/>
              <a:gd name="connsiteY2" fmla="*/ 358595 h 4802009"/>
              <a:gd name="connsiteX3" fmla="*/ 9477845 w 9486670"/>
              <a:gd name="connsiteY3" fmla="*/ 2435010 h 4802009"/>
              <a:gd name="connsiteX4" fmla="*/ 9175101 w 9486670"/>
              <a:gd name="connsiteY4" fmla="*/ 4681052 h 4802009"/>
              <a:gd name="connsiteX5" fmla="*/ 4366097 w 9486670"/>
              <a:gd name="connsiteY5" fmla="*/ 4752762 h 4802009"/>
              <a:gd name="connsiteX6" fmla="*/ 541374 w 9486670"/>
              <a:gd name="connsiteY6" fmla="*/ 4631417 h 4802009"/>
              <a:gd name="connsiteX7" fmla="*/ 153607 w 9486670"/>
              <a:gd name="connsiteY7" fmla="*/ 2309968 h 4802009"/>
              <a:gd name="connsiteX8" fmla="*/ 451718 w 9486670"/>
              <a:gd name="connsiteY8" fmla="*/ 194998 h 4802009"/>
              <a:gd name="connsiteX0" fmla="*/ 451718 w 9482103"/>
              <a:gd name="connsiteY0" fmla="*/ 194998 h 4805940"/>
              <a:gd name="connsiteX1" fmla="*/ 4810598 w 9482103"/>
              <a:gd name="connsiteY1" fmla="*/ 96096 h 4805940"/>
              <a:gd name="connsiteX2" fmla="*/ 9150912 w 9482103"/>
              <a:gd name="connsiteY2" fmla="*/ 358595 h 4805940"/>
              <a:gd name="connsiteX3" fmla="*/ 9477845 w 9482103"/>
              <a:gd name="connsiteY3" fmla="*/ 2435010 h 4805940"/>
              <a:gd name="connsiteX4" fmla="*/ 9090435 w 9482103"/>
              <a:gd name="connsiteY4" fmla="*/ 4691636 h 4805940"/>
              <a:gd name="connsiteX5" fmla="*/ 4366097 w 9482103"/>
              <a:gd name="connsiteY5" fmla="*/ 4752762 h 4805940"/>
              <a:gd name="connsiteX6" fmla="*/ 541374 w 9482103"/>
              <a:gd name="connsiteY6" fmla="*/ 4631417 h 4805940"/>
              <a:gd name="connsiteX7" fmla="*/ 153607 w 9482103"/>
              <a:gd name="connsiteY7" fmla="*/ 2309968 h 4805940"/>
              <a:gd name="connsiteX8" fmla="*/ 451718 w 9482103"/>
              <a:gd name="connsiteY8" fmla="*/ 194998 h 4805940"/>
              <a:gd name="connsiteX0" fmla="*/ 320624 w 9351009"/>
              <a:gd name="connsiteY0" fmla="*/ 188472 h 4799414"/>
              <a:gd name="connsiteX1" fmla="*/ 4679504 w 9351009"/>
              <a:gd name="connsiteY1" fmla="*/ 89570 h 4799414"/>
              <a:gd name="connsiteX2" fmla="*/ 9019818 w 9351009"/>
              <a:gd name="connsiteY2" fmla="*/ 352069 h 4799414"/>
              <a:gd name="connsiteX3" fmla="*/ 9346751 w 9351009"/>
              <a:gd name="connsiteY3" fmla="*/ 2428484 h 4799414"/>
              <a:gd name="connsiteX4" fmla="*/ 8959341 w 9351009"/>
              <a:gd name="connsiteY4" fmla="*/ 4685110 h 4799414"/>
              <a:gd name="connsiteX5" fmla="*/ 4235003 w 9351009"/>
              <a:gd name="connsiteY5" fmla="*/ 4746236 h 4799414"/>
              <a:gd name="connsiteX6" fmla="*/ 410280 w 9351009"/>
              <a:gd name="connsiteY6" fmla="*/ 4624891 h 4799414"/>
              <a:gd name="connsiteX7" fmla="*/ 22513 w 9351009"/>
              <a:gd name="connsiteY7" fmla="*/ 2303442 h 4799414"/>
              <a:gd name="connsiteX8" fmla="*/ 320624 w 9351009"/>
              <a:gd name="connsiteY8" fmla="*/ 188472 h 4799414"/>
              <a:gd name="connsiteX0" fmla="*/ 320624 w 9351009"/>
              <a:gd name="connsiteY0" fmla="*/ 161603 h 4772545"/>
              <a:gd name="connsiteX1" fmla="*/ 4679504 w 9351009"/>
              <a:gd name="connsiteY1" fmla="*/ 62701 h 4772545"/>
              <a:gd name="connsiteX2" fmla="*/ 9019818 w 9351009"/>
              <a:gd name="connsiteY2" fmla="*/ 325200 h 4772545"/>
              <a:gd name="connsiteX3" fmla="*/ 9346751 w 9351009"/>
              <a:gd name="connsiteY3" fmla="*/ 2401615 h 4772545"/>
              <a:gd name="connsiteX4" fmla="*/ 8959341 w 9351009"/>
              <a:gd name="connsiteY4" fmla="*/ 4658241 h 4772545"/>
              <a:gd name="connsiteX5" fmla="*/ 4235003 w 9351009"/>
              <a:gd name="connsiteY5" fmla="*/ 4719367 h 4772545"/>
              <a:gd name="connsiteX6" fmla="*/ 410280 w 9351009"/>
              <a:gd name="connsiteY6" fmla="*/ 4598022 h 4772545"/>
              <a:gd name="connsiteX7" fmla="*/ 22513 w 9351009"/>
              <a:gd name="connsiteY7" fmla="*/ 2276573 h 4772545"/>
              <a:gd name="connsiteX8" fmla="*/ 320624 w 9351009"/>
              <a:gd name="connsiteY8" fmla="*/ 161603 h 4772545"/>
              <a:gd name="connsiteX0" fmla="*/ 362957 w 9351009"/>
              <a:gd name="connsiteY0" fmla="*/ 149775 h 4792467"/>
              <a:gd name="connsiteX1" fmla="*/ 4679504 w 9351009"/>
              <a:gd name="connsiteY1" fmla="*/ 82623 h 4792467"/>
              <a:gd name="connsiteX2" fmla="*/ 9019818 w 9351009"/>
              <a:gd name="connsiteY2" fmla="*/ 345122 h 4792467"/>
              <a:gd name="connsiteX3" fmla="*/ 9346751 w 9351009"/>
              <a:gd name="connsiteY3" fmla="*/ 2421537 h 4792467"/>
              <a:gd name="connsiteX4" fmla="*/ 8959341 w 9351009"/>
              <a:gd name="connsiteY4" fmla="*/ 4678163 h 4792467"/>
              <a:gd name="connsiteX5" fmla="*/ 4235003 w 9351009"/>
              <a:gd name="connsiteY5" fmla="*/ 4739289 h 4792467"/>
              <a:gd name="connsiteX6" fmla="*/ 410280 w 9351009"/>
              <a:gd name="connsiteY6" fmla="*/ 4617944 h 4792467"/>
              <a:gd name="connsiteX7" fmla="*/ 22513 w 9351009"/>
              <a:gd name="connsiteY7" fmla="*/ 2296495 h 4792467"/>
              <a:gd name="connsiteX8" fmla="*/ 362957 w 9351009"/>
              <a:gd name="connsiteY8" fmla="*/ 149775 h 4792467"/>
              <a:gd name="connsiteX0" fmla="*/ 362957 w 9348535"/>
              <a:gd name="connsiteY0" fmla="*/ 149775 h 4792467"/>
              <a:gd name="connsiteX1" fmla="*/ 4679504 w 9348535"/>
              <a:gd name="connsiteY1" fmla="*/ 82623 h 4792467"/>
              <a:gd name="connsiteX2" fmla="*/ 8977484 w 9348535"/>
              <a:gd name="connsiteY2" fmla="*/ 271038 h 4792467"/>
              <a:gd name="connsiteX3" fmla="*/ 9346751 w 9348535"/>
              <a:gd name="connsiteY3" fmla="*/ 2421537 h 4792467"/>
              <a:gd name="connsiteX4" fmla="*/ 8959341 w 9348535"/>
              <a:gd name="connsiteY4" fmla="*/ 4678163 h 4792467"/>
              <a:gd name="connsiteX5" fmla="*/ 4235003 w 9348535"/>
              <a:gd name="connsiteY5" fmla="*/ 4739289 h 4792467"/>
              <a:gd name="connsiteX6" fmla="*/ 410280 w 9348535"/>
              <a:gd name="connsiteY6" fmla="*/ 4617944 h 4792467"/>
              <a:gd name="connsiteX7" fmla="*/ 22513 w 9348535"/>
              <a:gd name="connsiteY7" fmla="*/ 2296495 h 4792467"/>
              <a:gd name="connsiteX8" fmla="*/ 362957 w 9348535"/>
              <a:gd name="connsiteY8" fmla="*/ 149775 h 4792467"/>
              <a:gd name="connsiteX0" fmla="*/ 494011 w 9479589"/>
              <a:gd name="connsiteY0" fmla="*/ 191062 h 4833754"/>
              <a:gd name="connsiteX1" fmla="*/ 4810558 w 9479589"/>
              <a:gd name="connsiteY1" fmla="*/ 123910 h 4833754"/>
              <a:gd name="connsiteX2" fmla="*/ 9108538 w 9479589"/>
              <a:gd name="connsiteY2" fmla="*/ 312325 h 4833754"/>
              <a:gd name="connsiteX3" fmla="*/ 9477805 w 9479589"/>
              <a:gd name="connsiteY3" fmla="*/ 2462824 h 4833754"/>
              <a:gd name="connsiteX4" fmla="*/ 9090395 w 9479589"/>
              <a:gd name="connsiteY4" fmla="*/ 4719450 h 4833754"/>
              <a:gd name="connsiteX5" fmla="*/ 4366057 w 9479589"/>
              <a:gd name="connsiteY5" fmla="*/ 4780576 h 4833754"/>
              <a:gd name="connsiteX6" fmla="*/ 541334 w 9479589"/>
              <a:gd name="connsiteY6" fmla="*/ 4659231 h 4833754"/>
              <a:gd name="connsiteX7" fmla="*/ 111234 w 9479589"/>
              <a:gd name="connsiteY7" fmla="*/ 2433032 h 4833754"/>
              <a:gd name="connsiteX8" fmla="*/ 494011 w 9479589"/>
              <a:gd name="connsiteY8" fmla="*/ 191062 h 4833754"/>
              <a:gd name="connsiteX0" fmla="*/ 400619 w 9386197"/>
              <a:gd name="connsiteY0" fmla="*/ 241270 h 4883962"/>
              <a:gd name="connsiteX1" fmla="*/ 4717166 w 9386197"/>
              <a:gd name="connsiteY1" fmla="*/ 174118 h 4883962"/>
              <a:gd name="connsiteX2" fmla="*/ 9015146 w 9386197"/>
              <a:gd name="connsiteY2" fmla="*/ 362533 h 4883962"/>
              <a:gd name="connsiteX3" fmla="*/ 9384413 w 9386197"/>
              <a:gd name="connsiteY3" fmla="*/ 2513032 h 4883962"/>
              <a:gd name="connsiteX4" fmla="*/ 8997003 w 9386197"/>
              <a:gd name="connsiteY4" fmla="*/ 4769658 h 4883962"/>
              <a:gd name="connsiteX5" fmla="*/ 4272665 w 9386197"/>
              <a:gd name="connsiteY5" fmla="*/ 4830784 h 4883962"/>
              <a:gd name="connsiteX6" fmla="*/ 447942 w 9386197"/>
              <a:gd name="connsiteY6" fmla="*/ 4709439 h 4883962"/>
              <a:gd name="connsiteX7" fmla="*/ 17842 w 9386197"/>
              <a:gd name="connsiteY7" fmla="*/ 2483240 h 4883962"/>
              <a:gd name="connsiteX8" fmla="*/ 400619 w 9386197"/>
              <a:gd name="connsiteY8" fmla="*/ 241270 h 4883962"/>
              <a:gd name="connsiteX0" fmla="*/ 405500 w 9391078"/>
              <a:gd name="connsiteY0" fmla="*/ 176143 h 4818835"/>
              <a:gd name="connsiteX1" fmla="*/ 4722047 w 9391078"/>
              <a:gd name="connsiteY1" fmla="*/ 108991 h 4818835"/>
              <a:gd name="connsiteX2" fmla="*/ 9020027 w 9391078"/>
              <a:gd name="connsiteY2" fmla="*/ 297406 h 4818835"/>
              <a:gd name="connsiteX3" fmla="*/ 9389294 w 9391078"/>
              <a:gd name="connsiteY3" fmla="*/ 2447905 h 4818835"/>
              <a:gd name="connsiteX4" fmla="*/ 9001884 w 9391078"/>
              <a:gd name="connsiteY4" fmla="*/ 4704531 h 4818835"/>
              <a:gd name="connsiteX5" fmla="*/ 4277546 w 9391078"/>
              <a:gd name="connsiteY5" fmla="*/ 4765657 h 4818835"/>
              <a:gd name="connsiteX6" fmla="*/ 452823 w 9391078"/>
              <a:gd name="connsiteY6" fmla="*/ 4644312 h 4818835"/>
              <a:gd name="connsiteX7" fmla="*/ 22723 w 9391078"/>
              <a:gd name="connsiteY7" fmla="*/ 2418113 h 4818835"/>
              <a:gd name="connsiteX8" fmla="*/ 405500 w 9391078"/>
              <a:gd name="connsiteY8" fmla="*/ 176143 h 4818835"/>
              <a:gd name="connsiteX0" fmla="*/ 405500 w 9391078"/>
              <a:gd name="connsiteY0" fmla="*/ 172730 h 4826006"/>
              <a:gd name="connsiteX1" fmla="*/ 4722047 w 9391078"/>
              <a:gd name="connsiteY1" fmla="*/ 116162 h 4826006"/>
              <a:gd name="connsiteX2" fmla="*/ 9020027 w 9391078"/>
              <a:gd name="connsiteY2" fmla="*/ 304577 h 4826006"/>
              <a:gd name="connsiteX3" fmla="*/ 9389294 w 9391078"/>
              <a:gd name="connsiteY3" fmla="*/ 2455076 h 4826006"/>
              <a:gd name="connsiteX4" fmla="*/ 9001884 w 9391078"/>
              <a:gd name="connsiteY4" fmla="*/ 4711702 h 4826006"/>
              <a:gd name="connsiteX5" fmla="*/ 4277546 w 9391078"/>
              <a:gd name="connsiteY5" fmla="*/ 4772828 h 4826006"/>
              <a:gd name="connsiteX6" fmla="*/ 452823 w 9391078"/>
              <a:gd name="connsiteY6" fmla="*/ 4651483 h 4826006"/>
              <a:gd name="connsiteX7" fmla="*/ 22723 w 9391078"/>
              <a:gd name="connsiteY7" fmla="*/ 2425284 h 4826006"/>
              <a:gd name="connsiteX8" fmla="*/ 405500 w 9391078"/>
              <a:gd name="connsiteY8" fmla="*/ 172730 h 4826006"/>
              <a:gd name="connsiteX0" fmla="*/ 405500 w 9391078"/>
              <a:gd name="connsiteY0" fmla="*/ 162061 h 4815337"/>
              <a:gd name="connsiteX1" fmla="*/ 4722047 w 9391078"/>
              <a:gd name="connsiteY1" fmla="*/ 105493 h 4815337"/>
              <a:gd name="connsiteX2" fmla="*/ 9020027 w 9391078"/>
              <a:gd name="connsiteY2" fmla="*/ 293908 h 4815337"/>
              <a:gd name="connsiteX3" fmla="*/ 9389294 w 9391078"/>
              <a:gd name="connsiteY3" fmla="*/ 2444407 h 4815337"/>
              <a:gd name="connsiteX4" fmla="*/ 9001884 w 9391078"/>
              <a:gd name="connsiteY4" fmla="*/ 4701033 h 4815337"/>
              <a:gd name="connsiteX5" fmla="*/ 4277546 w 9391078"/>
              <a:gd name="connsiteY5" fmla="*/ 4762159 h 4815337"/>
              <a:gd name="connsiteX6" fmla="*/ 452823 w 9391078"/>
              <a:gd name="connsiteY6" fmla="*/ 4640814 h 4815337"/>
              <a:gd name="connsiteX7" fmla="*/ 22723 w 9391078"/>
              <a:gd name="connsiteY7" fmla="*/ 2414615 h 4815337"/>
              <a:gd name="connsiteX8" fmla="*/ 405500 w 9391078"/>
              <a:gd name="connsiteY8" fmla="*/ 162061 h 4815337"/>
              <a:gd name="connsiteX0" fmla="*/ 494011 w 9479589"/>
              <a:gd name="connsiteY0" fmla="*/ 278332 h 4931608"/>
              <a:gd name="connsiteX1" fmla="*/ 4810558 w 9479589"/>
              <a:gd name="connsiteY1" fmla="*/ 10097 h 4931608"/>
              <a:gd name="connsiteX2" fmla="*/ 9108538 w 9479589"/>
              <a:gd name="connsiteY2" fmla="*/ 410179 h 4931608"/>
              <a:gd name="connsiteX3" fmla="*/ 9477805 w 9479589"/>
              <a:gd name="connsiteY3" fmla="*/ 2560678 h 4931608"/>
              <a:gd name="connsiteX4" fmla="*/ 9090395 w 9479589"/>
              <a:gd name="connsiteY4" fmla="*/ 4817304 h 4931608"/>
              <a:gd name="connsiteX5" fmla="*/ 4366057 w 9479589"/>
              <a:gd name="connsiteY5" fmla="*/ 4878430 h 4931608"/>
              <a:gd name="connsiteX6" fmla="*/ 541334 w 9479589"/>
              <a:gd name="connsiteY6" fmla="*/ 4757085 h 4931608"/>
              <a:gd name="connsiteX7" fmla="*/ 111234 w 9479589"/>
              <a:gd name="connsiteY7" fmla="*/ 2530886 h 4931608"/>
              <a:gd name="connsiteX8" fmla="*/ 494011 w 9479589"/>
              <a:gd name="connsiteY8" fmla="*/ 278332 h 4931608"/>
              <a:gd name="connsiteX0" fmla="*/ 494011 w 9478583"/>
              <a:gd name="connsiteY0" fmla="*/ 310099 h 4963375"/>
              <a:gd name="connsiteX1" fmla="*/ 4810558 w 9478583"/>
              <a:gd name="connsiteY1" fmla="*/ 41864 h 4963375"/>
              <a:gd name="connsiteX2" fmla="*/ 9045038 w 9478583"/>
              <a:gd name="connsiteY2" fmla="*/ 304362 h 4963375"/>
              <a:gd name="connsiteX3" fmla="*/ 9477805 w 9478583"/>
              <a:gd name="connsiteY3" fmla="*/ 2592445 h 4963375"/>
              <a:gd name="connsiteX4" fmla="*/ 9090395 w 9478583"/>
              <a:gd name="connsiteY4" fmla="*/ 4849071 h 4963375"/>
              <a:gd name="connsiteX5" fmla="*/ 4366057 w 9478583"/>
              <a:gd name="connsiteY5" fmla="*/ 4910197 h 4963375"/>
              <a:gd name="connsiteX6" fmla="*/ 541334 w 9478583"/>
              <a:gd name="connsiteY6" fmla="*/ 4788852 h 4963375"/>
              <a:gd name="connsiteX7" fmla="*/ 111234 w 9478583"/>
              <a:gd name="connsiteY7" fmla="*/ 2562653 h 4963375"/>
              <a:gd name="connsiteX8" fmla="*/ 494011 w 9478583"/>
              <a:gd name="connsiteY8" fmla="*/ 310099 h 4963375"/>
              <a:gd name="connsiteX0" fmla="*/ 493353 w 9477925"/>
              <a:gd name="connsiteY0" fmla="*/ 283275 h 4936551"/>
              <a:gd name="connsiteX1" fmla="*/ 4799316 w 9477925"/>
              <a:gd name="connsiteY1" fmla="*/ 67957 h 4936551"/>
              <a:gd name="connsiteX2" fmla="*/ 9044380 w 9477925"/>
              <a:gd name="connsiteY2" fmla="*/ 277538 h 4936551"/>
              <a:gd name="connsiteX3" fmla="*/ 9477147 w 9477925"/>
              <a:gd name="connsiteY3" fmla="*/ 2565621 h 4936551"/>
              <a:gd name="connsiteX4" fmla="*/ 9089737 w 9477925"/>
              <a:gd name="connsiteY4" fmla="*/ 4822247 h 4936551"/>
              <a:gd name="connsiteX5" fmla="*/ 4365399 w 9477925"/>
              <a:gd name="connsiteY5" fmla="*/ 4883373 h 4936551"/>
              <a:gd name="connsiteX6" fmla="*/ 540676 w 9477925"/>
              <a:gd name="connsiteY6" fmla="*/ 4762028 h 4936551"/>
              <a:gd name="connsiteX7" fmla="*/ 110576 w 9477925"/>
              <a:gd name="connsiteY7" fmla="*/ 2535829 h 4936551"/>
              <a:gd name="connsiteX8" fmla="*/ 493353 w 9477925"/>
              <a:gd name="connsiteY8" fmla="*/ 283275 h 4936551"/>
              <a:gd name="connsiteX0" fmla="*/ 509831 w 9462653"/>
              <a:gd name="connsiteY0" fmla="*/ 172645 h 5048171"/>
              <a:gd name="connsiteX1" fmla="*/ 4784044 w 9462653"/>
              <a:gd name="connsiteY1" fmla="*/ 179577 h 5048171"/>
              <a:gd name="connsiteX2" fmla="*/ 9029108 w 9462653"/>
              <a:gd name="connsiteY2" fmla="*/ 389158 h 5048171"/>
              <a:gd name="connsiteX3" fmla="*/ 9461875 w 9462653"/>
              <a:gd name="connsiteY3" fmla="*/ 2677241 h 5048171"/>
              <a:gd name="connsiteX4" fmla="*/ 9074465 w 9462653"/>
              <a:gd name="connsiteY4" fmla="*/ 4933867 h 5048171"/>
              <a:gd name="connsiteX5" fmla="*/ 4350127 w 9462653"/>
              <a:gd name="connsiteY5" fmla="*/ 4994993 h 5048171"/>
              <a:gd name="connsiteX6" fmla="*/ 525404 w 9462653"/>
              <a:gd name="connsiteY6" fmla="*/ 4873648 h 5048171"/>
              <a:gd name="connsiteX7" fmla="*/ 95304 w 9462653"/>
              <a:gd name="connsiteY7" fmla="*/ 2647449 h 5048171"/>
              <a:gd name="connsiteX8" fmla="*/ 509831 w 9462653"/>
              <a:gd name="connsiteY8" fmla="*/ 172645 h 5048171"/>
              <a:gd name="connsiteX0" fmla="*/ 532109 w 9484931"/>
              <a:gd name="connsiteY0" fmla="*/ 74392 h 4949918"/>
              <a:gd name="connsiteX1" fmla="*/ 4806322 w 9484931"/>
              <a:gd name="connsiteY1" fmla="*/ 81324 h 4949918"/>
              <a:gd name="connsiteX2" fmla="*/ 9051386 w 9484931"/>
              <a:gd name="connsiteY2" fmla="*/ 290905 h 4949918"/>
              <a:gd name="connsiteX3" fmla="*/ 9484153 w 9484931"/>
              <a:gd name="connsiteY3" fmla="*/ 2578988 h 4949918"/>
              <a:gd name="connsiteX4" fmla="*/ 9096743 w 9484931"/>
              <a:gd name="connsiteY4" fmla="*/ 4835614 h 4949918"/>
              <a:gd name="connsiteX5" fmla="*/ 4372405 w 9484931"/>
              <a:gd name="connsiteY5" fmla="*/ 4896740 h 4949918"/>
              <a:gd name="connsiteX6" fmla="*/ 547682 w 9484931"/>
              <a:gd name="connsiteY6" fmla="*/ 4775395 h 4949918"/>
              <a:gd name="connsiteX7" fmla="*/ 117582 w 9484931"/>
              <a:gd name="connsiteY7" fmla="*/ 2549196 h 4949918"/>
              <a:gd name="connsiteX8" fmla="*/ 532109 w 9484931"/>
              <a:gd name="connsiteY8" fmla="*/ 74392 h 4949918"/>
              <a:gd name="connsiteX0" fmla="*/ 426242 w 9379064"/>
              <a:gd name="connsiteY0" fmla="*/ 100062 h 4975588"/>
              <a:gd name="connsiteX1" fmla="*/ 4700455 w 9379064"/>
              <a:gd name="connsiteY1" fmla="*/ 106994 h 4975588"/>
              <a:gd name="connsiteX2" fmla="*/ 8945519 w 9379064"/>
              <a:gd name="connsiteY2" fmla="*/ 316575 h 4975588"/>
              <a:gd name="connsiteX3" fmla="*/ 9378286 w 9379064"/>
              <a:gd name="connsiteY3" fmla="*/ 2604658 h 4975588"/>
              <a:gd name="connsiteX4" fmla="*/ 8990876 w 9379064"/>
              <a:gd name="connsiteY4" fmla="*/ 4861284 h 4975588"/>
              <a:gd name="connsiteX5" fmla="*/ 4266538 w 9379064"/>
              <a:gd name="connsiteY5" fmla="*/ 4922410 h 4975588"/>
              <a:gd name="connsiteX6" fmla="*/ 441815 w 9379064"/>
              <a:gd name="connsiteY6" fmla="*/ 4801065 h 4975588"/>
              <a:gd name="connsiteX7" fmla="*/ 11715 w 9379064"/>
              <a:gd name="connsiteY7" fmla="*/ 2574866 h 4975588"/>
              <a:gd name="connsiteX8" fmla="*/ 426242 w 9379064"/>
              <a:gd name="connsiteY8" fmla="*/ 100062 h 4975588"/>
              <a:gd name="connsiteX0" fmla="*/ 433222 w 9386044"/>
              <a:gd name="connsiteY0" fmla="*/ 100062 h 5152458"/>
              <a:gd name="connsiteX1" fmla="*/ 4707435 w 9386044"/>
              <a:gd name="connsiteY1" fmla="*/ 106994 h 5152458"/>
              <a:gd name="connsiteX2" fmla="*/ 8952499 w 9386044"/>
              <a:gd name="connsiteY2" fmla="*/ 316575 h 5152458"/>
              <a:gd name="connsiteX3" fmla="*/ 9385266 w 9386044"/>
              <a:gd name="connsiteY3" fmla="*/ 2604658 h 5152458"/>
              <a:gd name="connsiteX4" fmla="*/ 8997856 w 9386044"/>
              <a:gd name="connsiteY4" fmla="*/ 4861284 h 5152458"/>
              <a:gd name="connsiteX5" fmla="*/ 4273518 w 9386044"/>
              <a:gd name="connsiteY5" fmla="*/ 4922410 h 5152458"/>
              <a:gd name="connsiteX6" fmla="*/ 417045 w 9386044"/>
              <a:gd name="connsiteY6" fmla="*/ 5055065 h 5152458"/>
              <a:gd name="connsiteX7" fmla="*/ 18695 w 9386044"/>
              <a:gd name="connsiteY7" fmla="*/ 2574866 h 5152458"/>
              <a:gd name="connsiteX8" fmla="*/ 433222 w 9386044"/>
              <a:gd name="connsiteY8" fmla="*/ 100062 h 5152458"/>
              <a:gd name="connsiteX0" fmla="*/ 433222 w 9386044"/>
              <a:gd name="connsiteY0" fmla="*/ 100062 h 5215884"/>
              <a:gd name="connsiteX1" fmla="*/ 4707435 w 9386044"/>
              <a:gd name="connsiteY1" fmla="*/ 106994 h 5215884"/>
              <a:gd name="connsiteX2" fmla="*/ 8952499 w 9386044"/>
              <a:gd name="connsiteY2" fmla="*/ 316575 h 5215884"/>
              <a:gd name="connsiteX3" fmla="*/ 9385266 w 9386044"/>
              <a:gd name="connsiteY3" fmla="*/ 2604658 h 5215884"/>
              <a:gd name="connsiteX4" fmla="*/ 8997856 w 9386044"/>
              <a:gd name="connsiteY4" fmla="*/ 4861284 h 5215884"/>
              <a:gd name="connsiteX5" fmla="*/ 4315851 w 9386044"/>
              <a:gd name="connsiteY5" fmla="*/ 5155243 h 5215884"/>
              <a:gd name="connsiteX6" fmla="*/ 417045 w 9386044"/>
              <a:gd name="connsiteY6" fmla="*/ 5055065 h 5215884"/>
              <a:gd name="connsiteX7" fmla="*/ 18695 w 9386044"/>
              <a:gd name="connsiteY7" fmla="*/ 2574866 h 5215884"/>
              <a:gd name="connsiteX8" fmla="*/ 433222 w 9386044"/>
              <a:gd name="connsiteY8" fmla="*/ 100062 h 5215884"/>
              <a:gd name="connsiteX0" fmla="*/ 433222 w 9386044"/>
              <a:gd name="connsiteY0" fmla="*/ 100062 h 5215884"/>
              <a:gd name="connsiteX1" fmla="*/ 4707435 w 9386044"/>
              <a:gd name="connsiteY1" fmla="*/ 106994 h 5215884"/>
              <a:gd name="connsiteX2" fmla="*/ 8952499 w 9386044"/>
              <a:gd name="connsiteY2" fmla="*/ 316575 h 5215884"/>
              <a:gd name="connsiteX3" fmla="*/ 9385266 w 9386044"/>
              <a:gd name="connsiteY3" fmla="*/ 2604658 h 5215884"/>
              <a:gd name="connsiteX4" fmla="*/ 8955523 w 9386044"/>
              <a:gd name="connsiteY4" fmla="*/ 5072951 h 5215884"/>
              <a:gd name="connsiteX5" fmla="*/ 4315851 w 9386044"/>
              <a:gd name="connsiteY5" fmla="*/ 5155243 h 5215884"/>
              <a:gd name="connsiteX6" fmla="*/ 417045 w 9386044"/>
              <a:gd name="connsiteY6" fmla="*/ 5055065 h 5215884"/>
              <a:gd name="connsiteX7" fmla="*/ 18695 w 9386044"/>
              <a:gd name="connsiteY7" fmla="*/ 2574866 h 5215884"/>
              <a:gd name="connsiteX8" fmla="*/ 433222 w 9386044"/>
              <a:gd name="connsiteY8" fmla="*/ 100062 h 5215884"/>
              <a:gd name="connsiteX0" fmla="*/ 433222 w 9375547"/>
              <a:gd name="connsiteY0" fmla="*/ 100062 h 5215884"/>
              <a:gd name="connsiteX1" fmla="*/ 4707435 w 9375547"/>
              <a:gd name="connsiteY1" fmla="*/ 106994 h 5215884"/>
              <a:gd name="connsiteX2" fmla="*/ 8952499 w 9375547"/>
              <a:gd name="connsiteY2" fmla="*/ 316575 h 5215884"/>
              <a:gd name="connsiteX3" fmla="*/ 9374682 w 9375547"/>
              <a:gd name="connsiteY3" fmla="*/ 2752824 h 5215884"/>
              <a:gd name="connsiteX4" fmla="*/ 8955523 w 9375547"/>
              <a:gd name="connsiteY4" fmla="*/ 5072951 h 5215884"/>
              <a:gd name="connsiteX5" fmla="*/ 4315851 w 9375547"/>
              <a:gd name="connsiteY5" fmla="*/ 5155243 h 5215884"/>
              <a:gd name="connsiteX6" fmla="*/ 417045 w 9375547"/>
              <a:gd name="connsiteY6" fmla="*/ 5055065 h 5215884"/>
              <a:gd name="connsiteX7" fmla="*/ 18695 w 9375547"/>
              <a:gd name="connsiteY7" fmla="*/ 2574866 h 5215884"/>
              <a:gd name="connsiteX8" fmla="*/ 433222 w 9375547"/>
              <a:gd name="connsiteY8" fmla="*/ 100062 h 5215884"/>
              <a:gd name="connsiteX0" fmla="*/ 433222 w 9375547"/>
              <a:gd name="connsiteY0" fmla="*/ 100062 h 5215884"/>
              <a:gd name="connsiteX1" fmla="*/ 4707435 w 9375547"/>
              <a:gd name="connsiteY1" fmla="*/ 106994 h 5215884"/>
              <a:gd name="connsiteX2" fmla="*/ 8952499 w 9375547"/>
              <a:gd name="connsiteY2" fmla="*/ 316575 h 5215884"/>
              <a:gd name="connsiteX3" fmla="*/ 9374682 w 9375547"/>
              <a:gd name="connsiteY3" fmla="*/ 2752824 h 5215884"/>
              <a:gd name="connsiteX4" fmla="*/ 8955523 w 9375547"/>
              <a:gd name="connsiteY4" fmla="*/ 5072951 h 5215884"/>
              <a:gd name="connsiteX5" fmla="*/ 4315851 w 9375547"/>
              <a:gd name="connsiteY5" fmla="*/ 5155243 h 5215884"/>
              <a:gd name="connsiteX6" fmla="*/ 417045 w 9375547"/>
              <a:gd name="connsiteY6" fmla="*/ 5055065 h 5215884"/>
              <a:gd name="connsiteX7" fmla="*/ 18695 w 9375547"/>
              <a:gd name="connsiteY7" fmla="*/ 2574866 h 5215884"/>
              <a:gd name="connsiteX8" fmla="*/ 433222 w 9375547"/>
              <a:gd name="connsiteY8" fmla="*/ 100062 h 5215884"/>
              <a:gd name="connsiteX0" fmla="*/ 433222 w 9375547"/>
              <a:gd name="connsiteY0" fmla="*/ 100062 h 5215884"/>
              <a:gd name="connsiteX1" fmla="*/ 4707435 w 9375547"/>
              <a:gd name="connsiteY1" fmla="*/ 106994 h 5215884"/>
              <a:gd name="connsiteX2" fmla="*/ 8952499 w 9375547"/>
              <a:gd name="connsiteY2" fmla="*/ 316575 h 5215884"/>
              <a:gd name="connsiteX3" fmla="*/ 9374682 w 9375547"/>
              <a:gd name="connsiteY3" fmla="*/ 2752824 h 5215884"/>
              <a:gd name="connsiteX4" fmla="*/ 8955523 w 9375547"/>
              <a:gd name="connsiteY4" fmla="*/ 5072951 h 5215884"/>
              <a:gd name="connsiteX5" fmla="*/ 4315851 w 9375547"/>
              <a:gd name="connsiteY5" fmla="*/ 5155243 h 5215884"/>
              <a:gd name="connsiteX6" fmla="*/ 417045 w 9375547"/>
              <a:gd name="connsiteY6" fmla="*/ 5055065 h 5215884"/>
              <a:gd name="connsiteX7" fmla="*/ 18695 w 9375547"/>
              <a:gd name="connsiteY7" fmla="*/ 2574866 h 5215884"/>
              <a:gd name="connsiteX8" fmla="*/ 433222 w 9375547"/>
              <a:gd name="connsiteY8" fmla="*/ 100062 h 5215884"/>
              <a:gd name="connsiteX0" fmla="*/ 433222 w 9378046"/>
              <a:gd name="connsiteY0" fmla="*/ 100062 h 5215884"/>
              <a:gd name="connsiteX1" fmla="*/ 4707435 w 9378046"/>
              <a:gd name="connsiteY1" fmla="*/ 106994 h 5215884"/>
              <a:gd name="connsiteX2" fmla="*/ 9037165 w 9378046"/>
              <a:gd name="connsiteY2" fmla="*/ 348325 h 5215884"/>
              <a:gd name="connsiteX3" fmla="*/ 9374682 w 9378046"/>
              <a:gd name="connsiteY3" fmla="*/ 2752824 h 5215884"/>
              <a:gd name="connsiteX4" fmla="*/ 8955523 w 9378046"/>
              <a:gd name="connsiteY4" fmla="*/ 5072951 h 5215884"/>
              <a:gd name="connsiteX5" fmla="*/ 4315851 w 9378046"/>
              <a:gd name="connsiteY5" fmla="*/ 5155243 h 5215884"/>
              <a:gd name="connsiteX6" fmla="*/ 417045 w 9378046"/>
              <a:gd name="connsiteY6" fmla="*/ 5055065 h 5215884"/>
              <a:gd name="connsiteX7" fmla="*/ 18695 w 9378046"/>
              <a:gd name="connsiteY7" fmla="*/ 2574866 h 5215884"/>
              <a:gd name="connsiteX8" fmla="*/ 433222 w 9378046"/>
              <a:gd name="connsiteY8" fmla="*/ 100062 h 5215884"/>
              <a:gd name="connsiteX0" fmla="*/ 507306 w 9378046"/>
              <a:gd name="connsiteY0" fmla="*/ 102435 h 5207674"/>
              <a:gd name="connsiteX1" fmla="*/ 4707435 w 9378046"/>
              <a:gd name="connsiteY1" fmla="*/ 98784 h 5207674"/>
              <a:gd name="connsiteX2" fmla="*/ 9037165 w 9378046"/>
              <a:gd name="connsiteY2" fmla="*/ 340115 h 5207674"/>
              <a:gd name="connsiteX3" fmla="*/ 9374682 w 9378046"/>
              <a:gd name="connsiteY3" fmla="*/ 2744614 h 5207674"/>
              <a:gd name="connsiteX4" fmla="*/ 8955523 w 9378046"/>
              <a:gd name="connsiteY4" fmla="*/ 5064741 h 5207674"/>
              <a:gd name="connsiteX5" fmla="*/ 4315851 w 9378046"/>
              <a:gd name="connsiteY5" fmla="*/ 5147033 h 5207674"/>
              <a:gd name="connsiteX6" fmla="*/ 417045 w 9378046"/>
              <a:gd name="connsiteY6" fmla="*/ 5046855 h 5207674"/>
              <a:gd name="connsiteX7" fmla="*/ 18695 w 9378046"/>
              <a:gd name="connsiteY7" fmla="*/ 2566656 h 5207674"/>
              <a:gd name="connsiteX8" fmla="*/ 507306 w 9378046"/>
              <a:gd name="connsiteY8" fmla="*/ 102435 h 5207674"/>
              <a:gd name="connsiteX0" fmla="*/ 507306 w 9378046"/>
              <a:gd name="connsiteY0" fmla="*/ 110284 h 5183773"/>
              <a:gd name="connsiteX1" fmla="*/ 4707435 w 9378046"/>
              <a:gd name="connsiteY1" fmla="*/ 74883 h 5183773"/>
              <a:gd name="connsiteX2" fmla="*/ 9037165 w 9378046"/>
              <a:gd name="connsiteY2" fmla="*/ 316214 h 5183773"/>
              <a:gd name="connsiteX3" fmla="*/ 9374682 w 9378046"/>
              <a:gd name="connsiteY3" fmla="*/ 2720713 h 5183773"/>
              <a:gd name="connsiteX4" fmla="*/ 8955523 w 9378046"/>
              <a:gd name="connsiteY4" fmla="*/ 5040840 h 5183773"/>
              <a:gd name="connsiteX5" fmla="*/ 4315851 w 9378046"/>
              <a:gd name="connsiteY5" fmla="*/ 5123132 h 5183773"/>
              <a:gd name="connsiteX6" fmla="*/ 417045 w 9378046"/>
              <a:gd name="connsiteY6" fmla="*/ 5022954 h 5183773"/>
              <a:gd name="connsiteX7" fmla="*/ 18695 w 9378046"/>
              <a:gd name="connsiteY7" fmla="*/ 2542755 h 5183773"/>
              <a:gd name="connsiteX8" fmla="*/ 507306 w 9378046"/>
              <a:gd name="connsiteY8" fmla="*/ 110284 h 5183773"/>
              <a:gd name="connsiteX0" fmla="*/ 507306 w 9378046"/>
              <a:gd name="connsiteY0" fmla="*/ 119454 h 5161193"/>
              <a:gd name="connsiteX1" fmla="*/ 4707435 w 9378046"/>
              <a:gd name="connsiteY1" fmla="*/ 52303 h 5161193"/>
              <a:gd name="connsiteX2" fmla="*/ 9037165 w 9378046"/>
              <a:gd name="connsiteY2" fmla="*/ 293634 h 5161193"/>
              <a:gd name="connsiteX3" fmla="*/ 9374682 w 9378046"/>
              <a:gd name="connsiteY3" fmla="*/ 2698133 h 5161193"/>
              <a:gd name="connsiteX4" fmla="*/ 8955523 w 9378046"/>
              <a:gd name="connsiteY4" fmla="*/ 5018260 h 5161193"/>
              <a:gd name="connsiteX5" fmla="*/ 4315851 w 9378046"/>
              <a:gd name="connsiteY5" fmla="*/ 5100552 h 5161193"/>
              <a:gd name="connsiteX6" fmla="*/ 417045 w 9378046"/>
              <a:gd name="connsiteY6" fmla="*/ 5000374 h 5161193"/>
              <a:gd name="connsiteX7" fmla="*/ 18695 w 9378046"/>
              <a:gd name="connsiteY7" fmla="*/ 2520175 h 5161193"/>
              <a:gd name="connsiteX8" fmla="*/ 507306 w 9378046"/>
              <a:gd name="connsiteY8" fmla="*/ 119454 h 5161193"/>
              <a:gd name="connsiteX0" fmla="*/ 507306 w 9378046"/>
              <a:gd name="connsiteY0" fmla="*/ 152133 h 5193872"/>
              <a:gd name="connsiteX1" fmla="*/ 4707435 w 9378046"/>
              <a:gd name="connsiteY1" fmla="*/ 84982 h 5193872"/>
              <a:gd name="connsiteX2" fmla="*/ 9037165 w 9378046"/>
              <a:gd name="connsiteY2" fmla="*/ 326313 h 5193872"/>
              <a:gd name="connsiteX3" fmla="*/ 9374682 w 9378046"/>
              <a:gd name="connsiteY3" fmla="*/ 2730812 h 5193872"/>
              <a:gd name="connsiteX4" fmla="*/ 8955523 w 9378046"/>
              <a:gd name="connsiteY4" fmla="*/ 5050939 h 5193872"/>
              <a:gd name="connsiteX5" fmla="*/ 4315851 w 9378046"/>
              <a:gd name="connsiteY5" fmla="*/ 5133231 h 5193872"/>
              <a:gd name="connsiteX6" fmla="*/ 417045 w 9378046"/>
              <a:gd name="connsiteY6" fmla="*/ 5033053 h 5193872"/>
              <a:gd name="connsiteX7" fmla="*/ 18695 w 9378046"/>
              <a:gd name="connsiteY7" fmla="*/ 2552854 h 5193872"/>
              <a:gd name="connsiteX8" fmla="*/ 507306 w 9378046"/>
              <a:gd name="connsiteY8" fmla="*/ 152133 h 5193872"/>
              <a:gd name="connsiteX0" fmla="*/ 443806 w 9378046"/>
              <a:gd name="connsiteY0" fmla="*/ 152133 h 5193872"/>
              <a:gd name="connsiteX1" fmla="*/ 4707435 w 9378046"/>
              <a:gd name="connsiteY1" fmla="*/ 84982 h 5193872"/>
              <a:gd name="connsiteX2" fmla="*/ 9037165 w 9378046"/>
              <a:gd name="connsiteY2" fmla="*/ 326313 h 5193872"/>
              <a:gd name="connsiteX3" fmla="*/ 9374682 w 9378046"/>
              <a:gd name="connsiteY3" fmla="*/ 2730812 h 5193872"/>
              <a:gd name="connsiteX4" fmla="*/ 8955523 w 9378046"/>
              <a:gd name="connsiteY4" fmla="*/ 5050939 h 5193872"/>
              <a:gd name="connsiteX5" fmla="*/ 4315851 w 9378046"/>
              <a:gd name="connsiteY5" fmla="*/ 5133231 h 5193872"/>
              <a:gd name="connsiteX6" fmla="*/ 417045 w 9378046"/>
              <a:gd name="connsiteY6" fmla="*/ 5033053 h 5193872"/>
              <a:gd name="connsiteX7" fmla="*/ 18695 w 9378046"/>
              <a:gd name="connsiteY7" fmla="*/ 2552854 h 5193872"/>
              <a:gd name="connsiteX8" fmla="*/ 443806 w 9378046"/>
              <a:gd name="connsiteY8" fmla="*/ 152133 h 5193872"/>
              <a:gd name="connsiteX0" fmla="*/ 432834 w 9367074"/>
              <a:gd name="connsiteY0" fmla="*/ 152133 h 5182478"/>
              <a:gd name="connsiteX1" fmla="*/ 4696463 w 9367074"/>
              <a:gd name="connsiteY1" fmla="*/ 84982 h 5182478"/>
              <a:gd name="connsiteX2" fmla="*/ 9026193 w 9367074"/>
              <a:gd name="connsiteY2" fmla="*/ 326313 h 5182478"/>
              <a:gd name="connsiteX3" fmla="*/ 9363710 w 9367074"/>
              <a:gd name="connsiteY3" fmla="*/ 2730812 h 5182478"/>
              <a:gd name="connsiteX4" fmla="*/ 8944551 w 9367074"/>
              <a:gd name="connsiteY4" fmla="*/ 5050939 h 5182478"/>
              <a:gd name="connsiteX5" fmla="*/ 4304879 w 9367074"/>
              <a:gd name="connsiteY5" fmla="*/ 5133231 h 5182478"/>
              <a:gd name="connsiteX6" fmla="*/ 490739 w 9367074"/>
              <a:gd name="connsiteY6" fmla="*/ 5011886 h 5182478"/>
              <a:gd name="connsiteX7" fmla="*/ 7723 w 9367074"/>
              <a:gd name="connsiteY7" fmla="*/ 2552854 h 5182478"/>
              <a:gd name="connsiteX8" fmla="*/ 432834 w 9367074"/>
              <a:gd name="connsiteY8" fmla="*/ 152133 h 5182478"/>
              <a:gd name="connsiteX0" fmla="*/ 432834 w 9367074"/>
              <a:gd name="connsiteY0" fmla="*/ 152133 h 5163910"/>
              <a:gd name="connsiteX1" fmla="*/ 4696463 w 9367074"/>
              <a:gd name="connsiteY1" fmla="*/ 84982 h 5163910"/>
              <a:gd name="connsiteX2" fmla="*/ 9026193 w 9367074"/>
              <a:gd name="connsiteY2" fmla="*/ 326313 h 5163910"/>
              <a:gd name="connsiteX3" fmla="*/ 9363710 w 9367074"/>
              <a:gd name="connsiteY3" fmla="*/ 2730812 h 5163910"/>
              <a:gd name="connsiteX4" fmla="*/ 8944551 w 9367074"/>
              <a:gd name="connsiteY4" fmla="*/ 5050939 h 5163910"/>
              <a:gd name="connsiteX5" fmla="*/ 4304879 w 9367074"/>
              <a:gd name="connsiteY5" fmla="*/ 5090897 h 5163910"/>
              <a:gd name="connsiteX6" fmla="*/ 490739 w 9367074"/>
              <a:gd name="connsiteY6" fmla="*/ 5011886 h 5163910"/>
              <a:gd name="connsiteX7" fmla="*/ 7723 w 9367074"/>
              <a:gd name="connsiteY7" fmla="*/ 2552854 h 5163910"/>
              <a:gd name="connsiteX8" fmla="*/ 432834 w 9367074"/>
              <a:gd name="connsiteY8" fmla="*/ 152133 h 5163910"/>
              <a:gd name="connsiteX0" fmla="*/ 432834 w 9367908"/>
              <a:gd name="connsiteY0" fmla="*/ 152133 h 5163910"/>
              <a:gd name="connsiteX1" fmla="*/ 4696463 w 9367908"/>
              <a:gd name="connsiteY1" fmla="*/ 84982 h 5163910"/>
              <a:gd name="connsiteX2" fmla="*/ 9026193 w 9367908"/>
              <a:gd name="connsiteY2" fmla="*/ 326313 h 5163910"/>
              <a:gd name="connsiteX3" fmla="*/ 9363710 w 9367908"/>
              <a:gd name="connsiteY3" fmla="*/ 2730812 h 5163910"/>
              <a:gd name="connsiteX4" fmla="*/ 8986884 w 9367908"/>
              <a:gd name="connsiteY4" fmla="*/ 5050939 h 5163910"/>
              <a:gd name="connsiteX5" fmla="*/ 4304879 w 9367908"/>
              <a:gd name="connsiteY5" fmla="*/ 5090897 h 5163910"/>
              <a:gd name="connsiteX6" fmla="*/ 490739 w 9367908"/>
              <a:gd name="connsiteY6" fmla="*/ 5011886 h 5163910"/>
              <a:gd name="connsiteX7" fmla="*/ 7723 w 9367908"/>
              <a:gd name="connsiteY7" fmla="*/ 2552854 h 5163910"/>
              <a:gd name="connsiteX8" fmla="*/ 432834 w 9367908"/>
              <a:gd name="connsiteY8" fmla="*/ 152133 h 5163910"/>
              <a:gd name="connsiteX0" fmla="*/ 432834 w 9367074"/>
              <a:gd name="connsiteY0" fmla="*/ 152133 h 5163910"/>
              <a:gd name="connsiteX1" fmla="*/ 4696463 w 9367074"/>
              <a:gd name="connsiteY1" fmla="*/ 84982 h 5163910"/>
              <a:gd name="connsiteX2" fmla="*/ 9026193 w 9367074"/>
              <a:gd name="connsiteY2" fmla="*/ 326313 h 5163910"/>
              <a:gd name="connsiteX3" fmla="*/ 9363710 w 9367074"/>
              <a:gd name="connsiteY3" fmla="*/ 2730812 h 5163910"/>
              <a:gd name="connsiteX4" fmla="*/ 8933968 w 9367074"/>
              <a:gd name="connsiteY4" fmla="*/ 5050939 h 5163910"/>
              <a:gd name="connsiteX5" fmla="*/ 4304879 w 9367074"/>
              <a:gd name="connsiteY5" fmla="*/ 5090897 h 5163910"/>
              <a:gd name="connsiteX6" fmla="*/ 490739 w 9367074"/>
              <a:gd name="connsiteY6" fmla="*/ 5011886 h 5163910"/>
              <a:gd name="connsiteX7" fmla="*/ 7723 w 9367074"/>
              <a:gd name="connsiteY7" fmla="*/ 2552854 h 5163910"/>
              <a:gd name="connsiteX8" fmla="*/ 432834 w 9367074"/>
              <a:gd name="connsiteY8" fmla="*/ 152133 h 5163910"/>
              <a:gd name="connsiteX0" fmla="*/ 432834 w 9364816"/>
              <a:gd name="connsiteY0" fmla="*/ 152133 h 5163910"/>
              <a:gd name="connsiteX1" fmla="*/ 4696463 w 9364816"/>
              <a:gd name="connsiteY1" fmla="*/ 84982 h 5163910"/>
              <a:gd name="connsiteX2" fmla="*/ 8962693 w 9364816"/>
              <a:gd name="connsiteY2" fmla="*/ 347479 h 5163910"/>
              <a:gd name="connsiteX3" fmla="*/ 9363710 w 9364816"/>
              <a:gd name="connsiteY3" fmla="*/ 2730812 h 5163910"/>
              <a:gd name="connsiteX4" fmla="*/ 8933968 w 9364816"/>
              <a:gd name="connsiteY4" fmla="*/ 5050939 h 5163910"/>
              <a:gd name="connsiteX5" fmla="*/ 4304879 w 9364816"/>
              <a:gd name="connsiteY5" fmla="*/ 5090897 h 5163910"/>
              <a:gd name="connsiteX6" fmla="*/ 490739 w 9364816"/>
              <a:gd name="connsiteY6" fmla="*/ 5011886 h 5163910"/>
              <a:gd name="connsiteX7" fmla="*/ 7723 w 9364816"/>
              <a:gd name="connsiteY7" fmla="*/ 2552854 h 5163910"/>
              <a:gd name="connsiteX8" fmla="*/ 432834 w 9364816"/>
              <a:gd name="connsiteY8" fmla="*/ 152133 h 5163910"/>
              <a:gd name="connsiteX0" fmla="*/ 492759 w 9361241"/>
              <a:gd name="connsiteY0" fmla="*/ 155364 h 5156558"/>
              <a:gd name="connsiteX1" fmla="*/ 4692888 w 9361241"/>
              <a:gd name="connsiteY1" fmla="*/ 77630 h 5156558"/>
              <a:gd name="connsiteX2" fmla="*/ 8959118 w 9361241"/>
              <a:gd name="connsiteY2" fmla="*/ 340127 h 5156558"/>
              <a:gd name="connsiteX3" fmla="*/ 9360135 w 9361241"/>
              <a:gd name="connsiteY3" fmla="*/ 2723460 h 5156558"/>
              <a:gd name="connsiteX4" fmla="*/ 8930393 w 9361241"/>
              <a:gd name="connsiteY4" fmla="*/ 5043587 h 5156558"/>
              <a:gd name="connsiteX5" fmla="*/ 4301304 w 9361241"/>
              <a:gd name="connsiteY5" fmla="*/ 5083545 h 5156558"/>
              <a:gd name="connsiteX6" fmla="*/ 487164 w 9361241"/>
              <a:gd name="connsiteY6" fmla="*/ 5004534 h 5156558"/>
              <a:gd name="connsiteX7" fmla="*/ 4148 w 9361241"/>
              <a:gd name="connsiteY7" fmla="*/ 2545502 h 5156558"/>
              <a:gd name="connsiteX8" fmla="*/ 492759 w 9361241"/>
              <a:gd name="connsiteY8" fmla="*/ 155364 h 5156558"/>
              <a:gd name="connsiteX0" fmla="*/ 538454 w 9406936"/>
              <a:gd name="connsiteY0" fmla="*/ 195032 h 5196226"/>
              <a:gd name="connsiteX1" fmla="*/ 4738583 w 9406936"/>
              <a:gd name="connsiteY1" fmla="*/ 117298 h 5196226"/>
              <a:gd name="connsiteX2" fmla="*/ 9004813 w 9406936"/>
              <a:gd name="connsiteY2" fmla="*/ 379795 h 5196226"/>
              <a:gd name="connsiteX3" fmla="*/ 9405830 w 9406936"/>
              <a:gd name="connsiteY3" fmla="*/ 2763128 h 5196226"/>
              <a:gd name="connsiteX4" fmla="*/ 8976088 w 9406936"/>
              <a:gd name="connsiteY4" fmla="*/ 5083255 h 5196226"/>
              <a:gd name="connsiteX5" fmla="*/ 4346999 w 9406936"/>
              <a:gd name="connsiteY5" fmla="*/ 5123213 h 5196226"/>
              <a:gd name="connsiteX6" fmla="*/ 532859 w 9406936"/>
              <a:gd name="connsiteY6" fmla="*/ 5044202 h 5196226"/>
              <a:gd name="connsiteX7" fmla="*/ 71009 w 9406936"/>
              <a:gd name="connsiteY7" fmla="*/ 2585170 h 5196226"/>
              <a:gd name="connsiteX8" fmla="*/ 538454 w 9406936"/>
              <a:gd name="connsiteY8" fmla="*/ 195032 h 5196226"/>
              <a:gd name="connsiteX0" fmla="*/ 475319 w 9343801"/>
              <a:gd name="connsiteY0" fmla="*/ 250834 h 5252028"/>
              <a:gd name="connsiteX1" fmla="*/ 4675448 w 9343801"/>
              <a:gd name="connsiteY1" fmla="*/ 173100 h 5252028"/>
              <a:gd name="connsiteX2" fmla="*/ 8941678 w 9343801"/>
              <a:gd name="connsiteY2" fmla="*/ 435597 h 5252028"/>
              <a:gd name="connsiteX3" fmla="*/ 9342695 w 9343801"/>
              <a:gd name="connsiteY3" fmla="*/ 2818930 h 5252028"/>
              <a:gd name="connsiteX4" fmla="*/ 8912953 w 9343801"/>
              <a:gd name="connsiteY4" fmla="*/ 5139057 h 5252028"/>
              <a:gd name="connsiteX5" fmla="*/ 4283864 w 9343801"/>
              <a:gd name="connsiteY5" fmla="*/ 5179015 h 5252028"/>
              <a:gd name="connsiteX6" fmla="*/ 469724 w 9343801"/>
              <a:gd name="connsiteY6" fmla="*/ 5100004 h 5252028"/>
              <a:gd name="connsiteX7" fmla="*/ 7874 w 9343801"/>
              <a:gd name="connsiteY7" fmla="*/ 2640972 h 5252028"/>
              <a:gd name="connsiteX8" fmla="*/ 475319 w 9343801"/>
              <a:gd name="connsiteY8" fmla="*/ 250834 h 5252028"/>
              <a:gd name="connsiteX0" fmla="*/ 476561 w 9345043"/>
              <a:gd name="connsiteY0" fmla="*/ 175925 h 5177119"/>
              <a:gd name="connsiteX1" fmla="*/ 4676690 w 9345043"/>
              <a:gd name="connsiteY1" fmla="*/ 98191 h 5177119"/>
              <a:gd name="connsiteX2" fmla="*/ 8942920 w 9345043"/>
              <a:gd name="connsiteY2" fmla="*/ 360688 h 5177119"/>
              <a:gd name="connsiteX3" fmla="*/ 9343937 w 9345043"/>
              <a:gd name="connsiteY3" fmla="*/ 2744021 h 5177119"/>
              <a:gd name="connsiteX4" fmla="*/ 8914195 w 9345043"/>
              <a:gd name="connsiteY4" fmla="*/ 5064148 h 5177119"/>
              <a:gd name="connsiteX5" fmla="*/ 4285106 w 9345043"/>
              <a:gd name="connsiteY5" fmla="*/ 5104106 h 5177119"/>
              <a:gd name="connsiteX6" fmla="*/ 470966 w 9345043"/>
              <a:gd name="connsiteY6" fmla="*/ 5025095 h 5177119"/>
              <a:gd name="connsiteX7" fmla="*/ 9116 w 9345043"/>
              <a:gd name="connsiteY7" fmla="*/ 2566063 h 5177119"/>
              <a:gd name="connsiteX8" fmla="*/ 476561 w 9345043"/>
              <a:gd name="connsiteY8" fmla="*/ 175925 h 5177119"/>
              <a:gd name="connsiteX0" fmla="*/ 422868 w 9354850"/>
              <a:gd name="connsiteY0" fmla="*/ 172764 h 5184541"/>
              <a:gd name="connsiteX1" fmla="*/ 4686497 w 9354850"/>
              <a:gd name="connsiteY1" fmla="*/ 105613 h 5184541"/>
              <a:gd name="connsiteX2" fmla="*/ 8952727 w 9354850"/>
              <a:gd name="connsiteY2" fmla="*/ 368110 h 5184541"/>
              <a:gd name="connsiteX3" fmla="*/ 9353744 w 9354850"/>
              <a:gd name="connsiteY3" fmla="*/ 2751443 h 5184541"/>
              <a:gd name="connsiteX4" fmla="*/ 8924002 w 9354850"/>
              <a:gd name="connsiteY4" fmla="*/ 5071570 h 5184541"/>
              <a:gd name="connsiteX5" fmla="*/ 4294913 w 9354850"/>
              <a:gd name="connsiteY5" fmla="*/ 5111528 h 5184541"/>
              <a:gd name="connsiteX6" fmla="*/ 480773 w 9354850"/>
              <a:gd name="connsiteY6" fmla="*/ 5032517 h 5184541"/>
              <a:gd name="connsiteX7" fmla="*/ 18923 w 9354850"/>
              <a:gd name="connsiteY7" fmla="*/ 2573485 h 5184541"/>
              <a:gd name="connsiteX8" fmla="*/ 422868 w 9354850"/>
              <a:gd name="connsiteY8" fmla="*/ 172764 h 5184541"/>
              <a:gd name="connsiteX0" fmla="*/ 429393 w 9361375"/>
              <a:gd name="connsiteY0" fmla="*/ 144686 h 5156463"/>
              <a:gd name="connsiteX1" fmla="*/ 4693022 w 9361375"/>
              <a:gd name="connsiteY1" fmla="*/ 77535 h 5156463"/>
              <a:gd name="connsiteX2" fmla="*/ 8959252 w 9361375"/>
              <a:gd name="connsiteY2" fmla="*/ 340032 h 5156463"/>
              <a:gd name="connsiteX3" fmla="*/ 9360269 w 9361375"/>
              <a:gd name="connsiteY3" fmla="*/ 2723365 h 5156463"/>
              <a:gd name="connsiteX4" fmla="*/ 8930527 w 9361375"/>
              <a:gd name="connsiteY4" fmla="*/ 5043492 h 5156463"/>
              <a:gd name="connsiteX5" fmla="*/ 4301438 w 9361375"/>
              <a:gd name="connsiteY5" fmla="*/ 5083450 h 5156463"/>
              <a:gd name="connsiteX6" fmla="*/ 487298 w 9361375"/>
              <a:gd name="connsiteY6" fmla="*/ 5004439 h 5156463"/>
              <a:gd name="connsiteX7" fmla="*/ 25448 w 9361375"/>
              <a:gd name="connsiteY7" fmla="*/ 2545407 h 5156463"/>
              <a:gd name="connsiteX8" fmla="*/ 429393 w 9361375"/>
              <a:gd name="connsiteY8" fmla="*/ 144686 h 5156463"/>
              <a:gd name="connsiteX0" fmla="*/ 410133 w 9342115"/>
              <a:gd name="connsiteY0" fmla="*/ 132686 h 5144463"/>
              <a:gd name="connsiteX1" fmla="*/ 4673762 w 9342115"/>
              <a:gd name="connsiteY1" fmla="*/ 65535 h 5144463"/>
              <a:gd name="connsiteX2" fmla="*/ 8939992 w 9342115"/>
              <a:gd name="connsiteY2" fmla="*/ 328032 h 5144463"/>
              <a:gd name="connsiteX3" fmla="*/ 9341009 w 9342115"/>
              <a:gd name="connsiteY3" fmla="*/ 2711365 h 5144463"/>
              <a:gd name="connsiteX4" fmla="*/ 8911267 w 9342115"/>
              <a:gd name="connsiteY4" fmla="*/ 5031492 h 5144463"/>
              <a:gd name="connsiteX5" fmla="*/ 4282178 w 9342115"/>
              <a:gd name="connsiteY5" fmla="*/ 5071450 h 5144463"/>
              <a:gd name="connsiteX6" fmla="*/ 468038 w 9342115"/>
              <a:gd name="connsiteY6" fmla="*/ 4992439 h 5144463"/>
              <a:gd name="connsiteX7" fmla="*/ 6188 w 9342115"/>
              <a:gd name="connsiteY7" fmla="*/ 2533407 h 5144463"/>
              <a:gd name="connsiteX8" fmla="*/ 410133 w 9342115"/>
              <a:gd name="connsiteY8" fmla="*/ 132686 h 5144463"/>
              <a:gd name="connsiteX0" fmla="*/ 409230 w 9341212"/>
              <a:gd name="connsiteY0" fmla="*/ 156054 h 5167831"/>
              <a:gd name="connsiteX1" fmla="*/ 4672859 w 9341212"/>
              <a:gd name="connsiteY1" fmla="*/ 88903 h 5167831"/>
              <a:gd name="connsiteX2" fmla="*/ 8939089 w 9341212"/>
              <a:gd name="connsiteY2" fmla="*/ 351400 h 5167831"/>
              <a:gd name="connsiteX3" fmla="*/ 9340106 w 9341212"/>
              <a:gd name="connsiteY3" fmla="*/ 2734733 h 5167831"/>
              <a:gd name="connsiteX4" fmla="*/ 8910364 w 9341212"/>
              <a:gd name="connsiteY4" fmla="*/ 5054860 h 5167831"/>
              <a:gd name="connsiteX5" fmla="*/ 4281275 w 9341212"/>
              <a:gd name="connsiteY5" fmla="*/ 5094818 h 5167831"/>
              <a:gd name="connsiteX6" fmla="*/ 467135 w 9341212"/>
              <a:gd name="connsiteY6" fmla="*/ 5015807 h 5167831"/>
              <a:gd name="connsiteX7" fmla="*/ 5285 w 9341212"/>
              <a:gd name="connsiteY7" fmla="*/ 2556775 h 5167831"/>
              <a:gd name="connsiteX8" fmla="*/ 409230 w 9341212"/>
              <a:gd name="connsiteY8" fmla="*/ 156054 h 5167831"/>
              <a:gd name="connsiteX0" fmla="*/ 409230 w 9342788"/>
              <a:gd name="connsiteY0" fmla="*/ 156054 h 5167831"/>
              <a:gd name="connsiteX1" fmla="*/ 4672859 w 9342788"/>
              <a:gd name="connsiteY1" fmla="*/ 88903 h 5167831"/>
              <a:gd name="connsiteX2" fmla="*/ 8992005 w 9342788"/>
              <a:gd name="connsiteY2" fmla="*/ 340817 h 5167831"/>
              <a:gd name="connsiteX3" fmla="*/ 9340106 w 9342788"/>
              <a:gd name="connsiteY3" fmla="*/ 2734733 h 5167831"/>
              <a:gd name="connsiteX4" fmla="*/ 8910364 w 9342788"/>
              <a:gd name="connsiteY4" fmla="*/ 5054860 h 5167831"/>
              <a:gd name="connsiteX5" fmla="*/ 4281275 w 9342788"/>
              <a:gd name="connsiteY5" fmla="*/ 5094818 h 5167831"/>
              <a:gd name="connsiteX6" fmla="*/ 467135 w 9342788"/>
              <a:gd name="connsiteY6" fmla="*/ 5015807 h 5167831"/>
              <a:gd name="connsiteX7" fmla="*/ 5285 w 9342788"/>
              <a:gd name="connsiteY7" fmla="*/ 2556775 h 5167831"/>
              <a:gd name="connsiteX8" fmla="*/ 409230 w 9342788"/>
              <a:gd name="connsiteY8" fmla="*/ 156054 h 5167831"/>
              <a:gd name="connsiteX0" fmla="*/ 409230 w 9342788"/>
              <a:gd name="connsiteY0" fmla="*/ 156054 h 5167831"/>
              <a:gd name="connsiteX1" fmla="*/ 4672859 w 9342788"/>
              <a:gd name="connsiteY1" fmla="*/ 88903 h 5167831"/>
              <a:gd name="connsiteX2" fmla="*/ 8992005 w 9342788"/>
              <a:gd name="connsiteY2" fmla="*/ 340817 h 5167831"/>
              <a:gd name="connsiteX3" fmla="*/ 9340106 w 9342788"/>
              <a:gd name="connsiteY3" fmla="*/ 2734733 h 5167831"/>
              <a:gd name="connsiteX4" fmla="*/ 8857447 w 9342788"/>
              <a:gd name="connsiteY4" fmla="*/ 5054860 h 5167831"/>
              <a:gd name="connsiteX5" fmla="*/ 4281275 w 9342788"/>
              <a:gd name="connsiteY5" fmla="*/ 5094818 h 5167831"/>
              <a:gd name="connsiteX6" fmla="*/ 467135 w 9342788"/>
              <a:gd name="connsiteY6" fmla="*/ 5015807 h 5167831"/>
              <a:gd name="connsiteX7" fmla="*/ 5285 w 9342788"/>
              <a:gd name="connsiteY7" fmla="*/ 2556775 h 5167831"/>
              <a:gd name="connsiteX8" fmla="*/ 409230 w 9342788"/>
              <a:gd name="connsiteY8" fmla="*/ 156054 h 5167831"/>
              <a:gd name="connsiteX0" fmla="*/ 409230 w 9342788"/>
              <a:gd name="connsiteY0" fmla="*/ 156054 h 5177759"/>
              <a:gd name="connsiteX1" fmla="*/ 4672859 w 9342788"/>
              <a:gd name="connsiteY1" fmla="*/ 88903 h 5177759"/>
              <a:gd name="connsiteX2" fmla="*/ 8992005 w 9342788"/>
              <a:gd name="connsiteY2" fmla="*/ 340817 h 5177759"/>
              <a:gd name="connsiteX3" fmla="*/ 9340106 w 9342788"/>
              <a:gd name="connsiteY3" fmla="*/ 2734733 h 5177759"/>
              <a:gd name="connsiteX4" fmla="*/ 8868031 w 9342788"/>
              <a:gd name="connsiteY4" fmla="*/ 5076027 h 5177759"/>
              <a:gd name="connsiteX5" fmla="*/ 4281275 w 9342788"/>
              <a:gd name="connsiteY5" fmla="*/ 5094818 h 5177759"/>
              <a:gd name="connsiteX6" fmla="*/ 467135 w 9342788"/>
              <a:gd name="connsiteY6" fmla="*/ 5015807 h 5177759"/>
              <a:gd name="connsiteX7" fmla="*/ 5285 w 9342788"/>
              <a:gd name="connsiteY7" fmla="*/ 2556775 h 5177759"/>
              <a:gd name="connsiteX8" fmla="*/ 409230 w 9342788"/>
              <a:gd name="connsiteY8" fmla="*/ 156054 h 5177759"/>
              <a:gd name="connsiteX0" fmla="*/ 409230 w 9342788"/>
              <a:gd name="connsiteY0" fmla="*/ 156054 h 5190330"/>
              <a:gd name="connsiteX1" fmla="*/ 4672859 w 9342788"/>
              <a:gd name="connsiteY1" fmla="*/ 88903 h 5190330"/>
              <a:gd name="connsiteX2" fmla="*/ 8992005 w 9342788"/>
              <a:gd name="connsiteY2" fmla="*/ 340817 h 5190330"/>
              <a:gd name="connsiteX3" fmla="*/ 9340106 w 9342788"/>
              <a:gd name="connsiteY3" fmla="*/ 2734733 h 5190330"/>
              <a:gd name="connsiteX4" fmla="*/ 8868031 w 9342788"/>
              <a:gd name="connsiteY4" fmla="*/ 5076027 h 5190330"/>
              <a:gd name="connsiteX5" fmla="*/ 4397692 w 9342788"/>
              <a:gd name="connsiteY5" fmla="*/ 5137151 h 5190330"/>
              <a:gd name="connsiteX6" fmla="*/ 467135 w 9342788"/>
              <a:gd name="connsiteY6" fmla="*/ 5015807 h 5190330"/>
              <a:gd name="connsiteX7" fmla="*/ 5285 w 9342788"/>
              <a:gd name="connsiteY7" fmla="*/ 2556775 h 5190330"/>
              <a:gd name="connsiteX8" fmla="*/ 409230 w 9342788"/>
              <a:gd name="connsiteY8" fmla="*/ 156054 h 5190330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340817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340817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340817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287900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287900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287900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502951 w 9436509"/>
              <a:gd name="connsiteY0" fmla="*/ 199799 h 5255273"/>
              <a:gd name="connsiteX1" fmla="*/ 4766580 w 9436509"/>
              <a:gd name="connsiteY1" fmla="*/ 111481 h 5255273"/>
              <a:gd name="connsiteX2" fmla="*/ 9085726 w 9436509"/>
              <a:gd name="connsiteY2" fmla="*/ 331645 h 5255273"/>
              <a:gd name="connsiteX3" fmla="*/ 9433827 w 9436509"/>
              <a:gd name="connsiteY3" fmla="*/ 2778478 h 5255273"/>
              <a:gd name="connsiteX4" fmla="*/ 8961752 w 9436509"/>
              <a:gd name="connsiteY4" fmla="*/ 5119772 h 5255273"/>
              <a:gd name="connsiteX5" fmla="*/ 4491413 w 9436509"/>
              <a:gd name="connsiteY5" fmla="*/ 5180896 h 5255273"/>
              <a:gd name="connsiteX6" fmla="*/ 560856 w 9436509"/>
              <a:gd name="connsiteY6" fmla="*/ 5059552 h 5255273"/>
              <a:gd name="connsiteX7" fmla="*/ 99006 w 9436509"/>
              <a:gd name="connsiteY7" fmla="*/ 2600520 h 5255273"/>
              <a:gd name="connsiteX8" fmla="*/ 502951 w 9436509"/>
              <a:gd name="connsiteY8" fmla="*/ 199799 h 5255273"/>
              <a:gd name="connsiteX0" fmla="*/ 502951 w 9436509"/>
              <a:gd name="connsiteY0" fmla="*/ 199799 h 5255273"/>
              <a:gd name="connsiteX1" fmla="*/ 4766580 w 9436509"/>
              <a:gd name="connsiteY1" fmla="*/ 111481 h 5255273"/>
              <a:gd name="connsiteX2" fmla="*/ 9085726 w 9436509"/>
              <a:gd name="connsiteY2" fmla="*/ 331645 h 5255273"/>
              <a:gd name="connsiteX3" fmla="*/ 9433827 w 9436509"/>
              <a:gd name="connsiteY3" fmla="*/ 2778478 h 5255273"/>
              <a:gd name="connsiteX4" fmla="*/ 8961752 w 9436509"/>
              <a:gd name="connsiteY4" fmla="*/ 5119772 h 5255273"/>
              <a:gd name="connsiteX5" fmla="*/ 4491413 w 9436509"/>
              <a:gd name="connsiteY5" fmla="*/ 5180896 h 5255273"/>
              <a:gd name="connsiteX6" fmla="*/ 560856 w 9436509"/>
              <a:gd name="connsiteY6" fmla="*/ 5059552 h 5255273"/>
              <a:gd name="connsiteX7" fmla="*/ 99006 w 9436509"/>
              <a:gd name="connsiteY7" fmla="*/ 2600520 h 5255273"/>
              <a:gd name="connsiteX8" fmla="*/ 502951 w 9436509"/>
              <a:gd name="connsiteY8" fmla="*/ 199799 h 5255273"/>
              <a:gd name="connsiteX0" fmla="*/ 438689 w 9372247"/>
              <a:gd name="connsiteY0" fmla="*/ 199799 h 5255273"/>
              <a:gd name="connsiteX1" fmla="*/ 4702318 w 9372247"/>
              <a:gd name="connsiteY1" fmla="*/ 111481 h 5255273"/>
              <a:gd name="connsiteX2" fmla="*/ 9021464 w 9372247"/>
              <a:gd name="connsiteY2" fmla="*/ 331645 h 5255273"/>
              <a:gd name="connsiteX3" fmla="*/ 9369565 w 9372247"/>
              <a:gd name="connsiteY3" fmla="*/ 2778478 h 5255273"/>
              <a:gd name="connsiteX4" fmla="*/ 8897490 w 9372247"/>
              <a:gd name="connsiteY4" fmla="*/ 5119772 h 5255273"/>
              <a:gd name="connsiteX5" fmla="*/ 4427151 w 9372247"/>
              <a:gd name="connsiteY5" fmla="*/ 5180896 h 5255273"/>
              <a:gd name="connsiteX6" fmla="*/ 496594 w 9372247"/>
              <a:gd name="connsiteY6" fmla="*/ 5059552 h 5255273"/>
              <a:gd name="connsiteX7" fmla="*/ 34744 w 9372247"/>
              <a:gd name="connsiteY7" fmla="*/ 2600520 h 5255273"/>
              <a:gd name="connsiteX8" fmla="*/ 438689 w 9372247"/>
              <a:gd name="connsiteY8" fmla="*/ 199799 h 5255273"/>
              <a:gd name="connsiteX0" fmla="*/ 438689 w 9372247"/>
              <a:gd name="connsiteY0" fmla="*/ 162575 h 5218049"/>
              <a:gd name="connsiteX1" fmla="*/ 4702318 w 9372247"/>
              <a:gd name="connsiteY1" fmla="*/ 74257 h 5218049"/>
              <a:gd name="connsiteX2" fmla="*/ 9021464 w 9372247"/>
              <a:gd name="connsiteY2" fmla="*/ 294421 h 5218049"/>
              <a:gd name="connsiteX3" fmla="*/ 9369565 w 9372247"/>
              <a:gd name="connsiteY3" fmla="*/ 2741254 h 5218049"/>
              <a:gd name="connsiteX4" fmla="*/ 8897490 w 9372247"/>
              <a:gd name="connsiteY4" fmla="*/ 5082548 h 5218049"/>
              <a:gd name="connsiteX5" fmla="*/ 4427151 w 9372247"/>
              <a:gd name="connsiteY5" fmla="*/ 5143672 h 5218049"/>
              <a:gd name="connsiteX6" fmla="*/ 496594 w 9372247"/>
              <a:gd name="connsiteY6" fmla="*/ 5022328 h 5218049"/>
              <a:gd name="connsiteX7" fmla="*/ 34744 w 9372247"/>
              <a:gd name="connsiteY7" fmla="*/ 2563296 h 5218049"/>
              <a:gd name="connsiteX8" fmla="*/ 438689 w 9372247"/>
              <a:gd name="connsiteY8" fmla="*/ 162575 h 5218049"/>
              <a:gd name="connsiteX0" fmla="*/ 446319 w 9368978"/>
              <a:gd name="connsiteY0" fmla="*/ 225450 h 5202709"/>
              <a:gd name="connsiteX1" fmla="*/ 4699049 w 9368978"/>
              <a:gd name="connsiteY1" fmla="*/ 58917 h 5202709"/>
              <a:gd name="connsiteX2" fmla="*/ 9018195 w 9368978"/>
              <a:gd name="connsiteY2" fmla="*/ 279081 h 5202709"/>
              <a:gd name="connsiteX3" fmla="*/ 9366296 w 9368978"/>
              <a:gd name="connsiteY3" fmla="*/ 2725914 h 5202709"/>
              <a:gd name="connsiteX4" fmla="*/ 8894221 w 9368978"/>
              <a:gd name="connsiteY4" fmla="*/ 5067208 h 5202709"/>
              <a:gd name="connsiteX5" fmla="*/ 4423882 w 9368978"/>
              <a:gd name="connsiteY5" fmla="*/ 5128332 h 5202709"/>
              <a:gd name="connsiteX6" fmla="*/ 493325 w 9368978"/>
              <a:gd name="connsiteY6" fmla="*/ 5006988 h 5202709"/>
              <a:gd name="connsiteX7" fmla="*/ 31475 w 9368978"/>
              <a:gd name="connsiteY7" fmla="*/ 2547956 h 5202709"/>
              <a:gd name="connsiteX8" fmla="*/ 446319 w 9368978"/>
              <a:gd name="connsiteY8" fmla="*/ 225450 h 5202709"/>
              <a:gd name="connsiteX0" fmla="*/ 446319 w 9368978"/>
              <a:gd name="connsiteY0" fmla="*/ 229170 h 5206429"/>
              <a:gd name="connsiteX1" fmla="*/ 4699049 w 9368978"/>
              <a:gd name="connsiteY1" fmla="*/ 62637 h 5206429"/>
              <a:gd name="connsiteX2" fmla="*/ 9018195 w 9368978"/>
              <a:gd name="connsiteY2" fmla="*/ 282801 h 5206429"/>
              <a:gd name="connsiteX3" fmla="*/ 9366296 w 9368978"/>
              <a:gd name="connsiteY3" fmla="*/ 2729634 h 5206429"/>
              <a:gd name="connsiteX4" fmla="*/ 8894221 w 9368978"/>
              <a:gd name="connsiteY4" fmla="*/ 5070928 h 5206429"/>
              <a:gd name="connsiteX5" fmla="*/ 4423882 w 9368978"/>
              <a:gd name="connsiteY5" fmla="*/ 5132052 h 5206429"/>
              <a:gd name="connsiteX6" fmla="*/ 493325 w 9368978"/>
              <a:gd name="connsiteY6" fmla="*/ 5010708 h 5206429"/>
              <a:gd name="connsiteX7" fmla="*/ 31475 w 9368978"/>
              <a:gd name="connsiteY7" fmla="*/ 2551676 h 5206429"/>
              <a:gd name="connsiteX8" fmla="*/ 446319 w 9368978"/>
              <a:gd name="connsiteY8" fmla="*/ 229170 h 5206429"/>
              <a:gd name="connsiteX0" fmla="*/ 429774 w 9352433"/>
              <a:gd name="connsiteY0" fmla="*/ 229170 h 5206429"/>
              <a:gd name="connsiteX1" fmla="*/ 4682504 w 9352433"/>
              <a:gd name="connsiteY1" fmla="*/ 62637 h 5206429"/>
              <a:gd name="connsiteX2" fmla="*/ 9001650 w 9352433"/>
              <a:gd name="connsiteY2" fmla="*/ 282801 h 5206429"/>
              <a:gd name="connsiteX3" fmla="*/ 9349751 w 9352433"/>
              <a:gd name="connsiteY3" fmla="*/ 2729634 h 5206429"/>
              <a:gd name="connsiteX4" fmla="*/ 8877676 w 9352433"/>
              <a:gd name="connsiteY4" fmla="*/ 5070928 h 5206429"/>
              <a:gd name="connsiteX5" fmla="*/ 4407337 w 9352433"/>
              <a:gd name="connsiteY5" fmla="*/ 5132052 h 5206429"/>
              <a:gd name="connsiteX6" fmla="*/ 476780 w 9352433"/>
              <a:gd name="connsiteY6" fmla="*/ 5010708 h 5206429"/>
              <a:gd name="connsiteX7" fmla="*/ 14930 w 9352433"/>
              <a:gd name="connsiteY7" fmla="*/ 2551676 h 5206429"/>
              <a:gd name="connsiteX8" fmla="*/ 429774 w 9352433"/>
              <a:gd name="connsiteY8" fmla="*/ 229170 h 5206429"/>
              <a:gd name="connsiteX0" fmla="*/ 387653 w 9364810"/>
              <a:gd name="connsiteY0" fmla="*/ 229170 h 5206429"/>
              <a:gd name="connsiteX1" fmla="*/ 4694881 w 9364810"/>
              <a:gd name="connsiteY1" fmla="*/ 62637 h 5206429"/>
              <a:gd name="connsiteX2" fmla="*/ 9014027 w 9364810"/>
              <a:gd name="connsiteY2" fmla="*/ 282801 h 5206429"/>
              <a:gd name="connsiteX3" fmla="*/ 9362128 w 9364810"/>
              <a:gd name="connsiteY3" fmla="*/ 2729634 h 5206429"/>
              <a:gd name="connsiteX4" fmla="*/ 8890053 w 9364810"/>
              <a:gd name="connsiteY4" fmla="*/ 5070928 h 5206429"/>
              <a:gd name="connsiteX5" fmla="*/ 4419714 w 9364810"/>
              <a:gd name="connsiteY5" fmla="*/ 5132052 h 5206429"/>
              <a:gd name="connsiteX6" fmla="*/ 489157 w 9364810"/>
              <a:gd name="connsiteY6" fmla="*/ 5010708 h 5206429"/>
              <a:gd name="connsiteX7" fmla="*/ 27307 w 9364810"/>
              <a:gd name="connsiteY7" fmla="*/ 2551676 h 5206429"/>
              <a:gd name="connsiteX8" fmla="*/ 387653 w 9364810"/>
              <a:gd name="connsiteY8" fmla="*/ 229170 h 5206429"/>
              <a:gd name="connsiteX0" fmla="*/ 505585 w 9482742"/>
              <a:gd name="connsiteY0" fmla="*/ 227194 h 5204453"/>
              <a:gd name="connsiteX1" fmla="*/ 4812813 w 9482742"/>
              <a:gd name="connsiteY1" fmla="*/ 60661 h 5204453"/>
              <a:gd name="connsiteX2" fmla="*/ 9131959 w 9482742"/>
              <a:gd name="connsiteY2" fmla="*/ 280825 h 5204453"/>
              <a:gd name="connsiteX3" fmla="*/ 9480060 w 9482742"/>
              <a:gd name="connsiteY3" fmla="*/ 2727658 h 5204453"/>
              <a:gd name="connsiteX4" fmla="*/ 9007985 w 9482742"/>
              <a:gd name="connsiteY4" fmla="*/ 5068952 h 5204453"/>
              <a:gd name="connsiteX5" fmla="*/ 4537646 w 9482742"/>
              <a:gd name="connsiteY5" fmla="*/ 5130076 h 5204453"/>
              <a:gd name="connsiteX6" fmla="*/ 607089 w 9482742"/>
              <a:gd name="connsiteY6" fmla="*/ 5008732 h 5204453"/>
              <a:gd name="connsiteX7" fmla="*/ 101641 w 9482742"/>
              <a:gd name="connsiteY7" fmla="*/ 2549700 h 5204453"/>
              <a:gd name="connsiteX8" fmla="*/ 505585 w 9482742"/>
              <a:gd name="connsiteY8" fmla="*/ 227194 h 5204453"/>
              <a:gd name="connsiteX0" fmla="*/ 493093 w 9470250"/>
              <a:gd name="connsiteY0" fmla="*/ 227194 h 5204453"/>
              <a:gd name="connsiteX1" fmla="*/ 4800321 w 9470250"/>
              <a:gd name="connsiteY1" fmla="*/ 60661 h 5204453"/>
              <a:gd name="connsiteX2" fmla="*/ 9119467 w 9470250"/>
              <a:gd name="connsiteY2" fmla="*/ 280825 h 5204453"/>
              <a:gd name="connsiteX3" fmla="*/ 9467568 w 9470250"/>
              <a:gd name="connsiteY3" fmla="*/ 2727658 h 5204453"/>
              <a:gd name="connsiteX4" fmla="*/ 8995493 w 9470250"/>
              <a:gd name="connsiteY4" fmla="*/ 5068952 h 5204453"/>
              <a:gd name="connsiteX5" fmla="*/ 4525154 w 9470250"/>
              <a:gd name="connsiteY5" fmla="*/ 5130076 h 5204453"/>
              <a:gd name="connsiteX6" fmla="*/ 594597 w 9470250"/>
              <a:gd name="connsiteY6" fmla="*/ 5008732 h 5204453"/>
              <a:gd name="connsiteX7" fmla="*/ 89149 w 9470250"/>
              <a:gd name="connsiteY7" fmla="*/ 2549700 h 5204453"/>
              <a:gd name="connsiteX8" fmla="*/ 493093 w 9470250"/>
              <a:gd name="connsiteY8" fmla="*/ 227194 h 5204453"/>
              <a:gd name="connsiteX0" fmla="*/ 493093 w 9470250"/>
              <a:gd name="connsiteY0" fmla="*/ 227194 h 5204453"/>
              <a:gd name="connsiteX1" fmla="*/ 4800321 w 9470250"/>
              <a:gd name="connsiteY1" fmla="*/ 60661 h 5204453"/>
              <a:gd name="connsiteX2" fmla="*/ 9119467 w 9470250"/>
              <a:gd name="connsiteY2" fmla="*/ 280825 h 5204453"/>
              <a:gd name="connsiteX3" fmla="*/ 9467568 w 9470250"/>
              <a:gd name="connsiteY3" fmla="*/ 2727658 h 5204453"/>
              <a:gd name="connsiteX4" fmla="*/ 8995493 w 9470250"/>
              <a:gd name="connsiteY4" fmla="*/ 5068952 h 5204453"/>
              <a:gd name="connsiteX5" fmla="*/ 4525154 w 9470250"/>
              <a:gd name="connsiteY5" fmla="*/ 5130076 h 5204453"/>
              <a:gd name="connsiteX6" fmla="*/ 594597 w 9470250"/>
              <a:gd name="connsiteY6" fmla="*/ 5008732 h 5204453"/>
              <a:gd name="connsiteX7" fmla="*/ 89149 w 9470250"/>
              <a:gd name="connsiteY7" fmla="*/ 2549700 h 5204453"/>
              <a:gd name="connsiteX8" fmla="*/ 493093 w 9470250"/>
              <a:gd name="connsiteY8" fmla="*/ 227194 h 5204453"/>
              <a:gd name="connsiteX0" fmla="*/ 523611 w 9457169"/>
              <a:gd name="connsiteY0" fmla="*/ 222828 h 5211261"/>
              <a:gd name="connsiteX1" fmla="*/ 4787240 w 9457169"/>
              <a:gd name="connsiteY1" fmla="*/ 67469 h 5211261"/>
              <a:gd name="connsiteX2" fmla="*/ 9106386 w 9457169"/>
              <a:gd name="connsiteY2" fmla="*/ 287633 h 5211261"/>
              <a:gd name="connsiteX3" fmla="*/ 9454487 w 9457169"/>
              <a:gd name="connsiteY3" fmla="*/ 2734466 h 5211261"/>
              <a:gd name="connsiteX4" fmla="*/ 8982412 w 9457169"/>
              <a:gd name="connsiteY4" fmla="*/ 5075760 h 5211261"/>
              <a:gd name="connsiteX5" fmla="*/ 4512073 w 9457169"/>
              <a:gd name="connsiteY5" fmla="*/ 5136884 h 5211261"/>
              <a:gd name="connsiteX6" fmla="*/ 581516 w 9457169"/>
              <a:gd name="connsiteY6" fmla="*/ 5015540 h 5211261"/>
              <a:gd name="connsiteX7" fmla="*/ 76068 w 9457169"/>
              <a:gd name="connsiteY7" fmla="*/ 2556508 h 5211261"/>
              <a:gd name="connsiteX8" fmla="*/ 523611 w 9457169"/>
              <a:gd name="connsiteY8" fmla="*/ 222828 h 5211261"/>
              <a:gd name="connsiteX0" fmla="*/ 452880 w 9386438"/>
              <a:gd name="connsiteY0" fmla="*/ 252018 h 5240451"/>
              <a:gd name="connsiteX1" fmla="*/ 4716509 w 9386438"/>
              <a:gd name="connsiteY1" fmla="*/ 96659 h 5240451"/>
              <a:gd name="connsiteX2" fmla="*/ 9035655 w 9386438"/>
              <a:gd name="connsiteY2" fmla="*/ 316823 h 5240451"/>
              <a:gd name="connsiteX3" fmla="*/ 9383756 w 9386438"/>
              <a:gd name="connsiteY3" fmla="*/ 2763656 h 5240451"/>
              <a:gd name="connsiteX4" fmla="*/ 8911681 w 9386438"/>
              <a:gd name="connsiteY4" fmla="*/ 5104950 h 5240451"/>
              <a:gd name="connsiteX5" fmla="*/ 4441342 w 9386438"/>
              <a:gd name="connsiteY5" fmla="*/ 5166074 h 5240451"/>
              <a:gd name="connsiteX6" fmla="*/ 510785 w 9386438"/>
              <a:gd name="connsiteY6" fmla="*/ 5044730 h 5240451"/>
              <a:gd name="connsiteX7" fmla="*/ 5337 w 9386438"/>
              <a:gd name="connsiteY7" fmla="*/ 2585698 h 5240451"/>
              <a:gd name="connsiteX8" fmla="*/ 452880 w 9386438"/>
              <a:gd name="connsiteY8" fmla="*/ 252018 h 5240451"/>
              <a:gd name="connsiteX0" fmla="*/ 454293 w 9387851"/>
              <a:gd name="connsiteY0" fmla="*/ 252018 h 5305290"/>
              <a:gd name="connsiteX1" fmla="*/ 4717922 w 9387851"/>
              <a:gd name="connsiteY1" fmla="*/ 96659 h 5305290"/>
              <a:gd name="connsiteX2" fmla="*/ 9037068 w 9387851"/>
              <a:gd name="connsiteY2" fmla="*/ 316823 h 5305290"/>
              <a:gd name="connsiteX3" fmla="*/ 9385169 w 9387851"/>
              <a:gd name="connsiteY3" fmla="*/ 2763656 h 5305290"/>
              <a:gd name="connsiteX4" fmla="*/ 8913094 w 9387851"/>
              <a:gd name="connsiteY4" fmla="*/ 5104950 h 5305290"/>
              <a:gd name="connsiteX5" fmla="*/ 4442755 w 9387851"/>
              <a:gd name="connsiteY5" fmla="*/ 5166074 h 5305290"/>
              <a:gd name="connsiteX6" fmla="*/ 533997 w 9387851"/>
              <a:gd name="connsiteY6" fmla="*/ 5145292 h 5305290"/>
              <a:gd name="connsiteX7" fmla="*/ 6750 w 9387851"/>
              <a:gd name="connsiteY7" fmla="*/ 2585698 h 5305290"/>
              <a:gd name="connsiteX8" fmla="*/ 454293 w 9387851"/>
              <a:gd name="connsiteY8" fmla="*/ 252018 h 5305290"/>
              <a:gd name="connsiteX0" fmla="*/ 454293 w 9387851"/>
              <a:gd name="connsiteY0" fmla="*/ 252018 h 5305290"/>
              <a:gd name="connsiteX1" fmla="*/ 4717922 w 9387851"/>
              <a:gd name="connsiteY1" fmla="*/ 96659 h 5305290"/>
              <a:gd name="connsiteX2" fmla="*/ 9037068 w 9387851"/>
              <a:gd name="connsiteY2" fmla="*/ 316823 h 5305290"/>
              <a:gd name="connsiteX3" fmla="*/ 9385169 w 9387851"/>
              <a:gd name="connsiteY3" fmla="*/ 2763656 h 5305290"/>
              <a:gd name="connsiteX4" fmla="*/ 8913094 w 9387851"/>
              <a:gd name="connsiteY4" fmla="*/ 5104950 h 5305290"/>
              <a:gd name="connsiteX5" fmla="*/ 4442755 w 9387851"/>
              <a:gd name="connsiteY5" fmla="*/ 5166074 h 5305290"/>
              <a:gd name="connsiteX6" fmla="*/ 533997 w 9387851"/>
              <a:gd name="connsiteY6" fmla="*/ 5145292 h 5305290"/>
              <a:gd name="connsiteX7" fmla="*/ 6750 w 9387851"/>
              <a:gd name="connsiteY7" fmla="*/ 2585698 h 5305290"/>
              <a:gd name="connsiteX8" fmla="*/ 454293 w 9387851"/>
              <a:gd name="connsiteY8" fmla="*/ 252018 h 5305290"/>
              <a:gd name="connsiteX0" fmla="*/ 454293 w 9387851"/>
              <a:gd name="connsiteY0" fmla="*/ 252018 h 5323442"/>
              <a:gd name="connsiteX1" fmla="*/ 4717922 w 9387851"/>
              <a:gd name="connsiteY1" fmla="*/ 96659 h 5323442"/>
              <a:gd name="connsiteX2" fmla="*/ 9037068 w 9387851"/>
              <a:gd name="connsiteY2" fmla="*/ 316823 h 5323442"/>
              <a:gd name="connsiteX3" fmla="*/ 9385169 w 9387851"/>
              <a:gd name="connsiteY3" fmla="*/ 2763656 h 5323442"/>
              <a:gd name="connsiteX4" fmla="*/ 8913094 w 9387851"/>
              <a:gd name="connsiteY4" fmla="*/ 5104950 h 5323442"/>
              <a:gd name="connsiteX5" fmla="*/ 4584450 w 9387851"/>
              <a:gd name="connsiteY5" fmla="*/ 5221942 h 5323442"/>
              <a:gd name="connsiteX6" fmla="*/ 533997 w 9387851"/>
              <a:gd name="connsiteY6" fmla="*/ 5145292 h 5323442"/>
              <a:gd name="connsiteX7" fmla="*/ 6750 w 9387851"/>
              <a:gd name="connsiteY7" fmla="*/ 2585698 h 5323442"/>
              <a:gd name="connsiteX8" fmla="*/ 454293 w 9387851"/>
              <a:gd name="connsiteY8" fmla="*/ 252018 h 5323442"/>
              <a:gd name="connsiteX0" fmla="*/ 464551 w 9398109"/>
              <a:gd name="connsiteY0" fmla="*/ 252018 h 5319616"/>
              <a:gd name="connsiteX1" fmla="*/ 4728180 w 9398109"/>
              <a:gd name="connsiteY1" fmla="*/ 96659 h 5319616"/>
              <a:gd name="connsiteX2" fmla="*/ 9047326 w 9398109"/>
              <a:gd name="connsiteY2" fmla="*/ 316823 h 5319616"/>
              <a:gd name="connsiteX3" fmla="*/ 9395427 w 9398109"/>
              <a:gd name="connsiteY3" fmla="*/ 2763656 h 5319616"/>
              <a:gd name="connsiteX4" fmla="*/ 8923352 w 9398109"/>
              <a:gd name="connsiteY4" fmla="*/ 5104950 h 5319616"/>
              <a:gd name="connsiteX5" fmla="*/ 4594708 w 9398109"/>
              <a:gd name="connsiteY5" fmla="*/ 5221942 h 5319616"/>
              <a:gd name="connsiteX6" fmla="*/ 457058 w 9398109"/>
              <a:gd name="connsiteY6" fmla="*/ 5145292 h 5319616"/>
              <a:gd name="connsiteX7" fmla="*/ 17008 w 9398109"/>
              <a:gd name="connsiteY7" fmla="*/ 2585698 h 5319616"/>
              <a:gd name="connsiteX8" fmla="*/ 464551 w 9398109"/>
              <a:gd name="connsiteY8" fmla="*/ 252018 h 5319616"/>
              <a:gd name="connsiteX0" fmla="*/ 398910 w 9397865"/>
              <a:gd name="connsiteY0" fmla="*/ 256107 h 5312532"/>
              <a:gd name="connsiteX1" fmla="*/ 4727936 w 9397865"/>
              <a:gd name="connsiteY1" fmla="*/ 89575 h 5312532"/>
              <a:gd name="connsiteX2" fmla="*/ 9047082 w 9397865"/>
              <a:gd name="connsiteY2" fmla="*/ 309739 h 5312532"/>
              <a:gd name="connsiteX3" fmla="*/ 9395183 w 9397865"/>
              <a:gd name="connsiteY3" fmla="*/ 2756572 h 5312532"/>
              <a:gd name="connsiteX4" fmla="*/ 8923108 w 9397865"/>
              <a:gd name="connsiteY4" fmla="*/ 5097866 h 5312532"/>
              <a:gd name="connsiteX5" fmla="*/ 4594464 w 9397865"/>
              <a:gd name="connsiteY5" fmla="*/ 5214858 h 5312532"/>
              <a:gd name="connsiteX6" fmla="*/ 456814 w 9397865"/>
              <a:gd name="connsiteY6" fmla="*/ 5138208 h 5312532"/>
              <a:gd name="connsiteX7" fmla="*/ 16764 w 9397865"/>
              <a:gd name="connsiteY7" fmla="*/ 2578614 h 5312532"/>
              <a:gd name="connsiteX8" fmla="*/ 398910 w 9397865"/>
              <a:gd name="connsiteY8" fmla="*/ 256107 h 5312532"/>
              <a:gd name="connsiteX0" fmla="*/ 398910 w 9397865"/>
              <a:gd name="connsiteY0" fmla="*/ 278794 h 5335219"/>
              <a:gd name="connsiteX1" fmla="*/ 4727936 w 9397865"/>
              <a:gd name="connsiteY1" fmla="*/ 112262 h 5335219"/>
              <a:gd name="connsiteX2" fmla="*/ 9047082 w 9397865"/>
              <a:gd name="connsiteY2" fmla="*/ 332426 h 5335219"/>
              <a:gd name="connsiteX3" fmla="*/ 9395183 w 9397865"/>
              <a:gd name="connsiteY3" fmla="*/ 2779259 h 5335219"/>
              <a:gd name="connsiteX4" fmla="*/ 8923108 w 9397865"/>
              <a:gd name="connsiteY4" fmla="*/ 5120553 h 5335219"/>
              <a:gd name="connsiteX5" fmla="*/ 4594464 w 9397865"/>
              <a:gd name="connsiteY5" fmla="*/ 5237545 h 5335219"/>
              <a:gd name="connsiteX6" fmla="*/ 456814 w 9397865"/>
              <a:gd name="connsiteY6" fmla="*/ 5160895 h 5335219"/>
              <a:gd name="connsiteX7" fmla="*/ 16764 w 9397865"/>
              <a:gd name="connsiteY7" fmla="*/ 2601301 h 5335219"/>
              <a:gd name="connsiteX8" fmla="*/ 398910 w 9397865"/>
              <a:gd name="connsiteY8" fmla="*/ 278794 h 5335219"/>
              <a:gd name="connsiteX0" fmla="*/ 480979 w 9479934"/>
              <a:gd name="connsiteY0" fmla="*/ 282781 h 5339206"/>
              <a:gd name="connsiteX1" fmla="*/ 4679210 w 9479934"/>
              <a:gd name="connsiteY1" fmla="*/ 60380 h 5339206"/>
              <a:gd name="connsiteX2" fmla="*/ 9129151 w 9479934"/>
              <a:gd name="connsiteY2" fmla="*/ 336413 h 5339206"/>
              <a:gd name="connsiteX3" fmla="*/ 9477252 w 9479934"/>
              <a:gd name="connsiteY3" fmla="*/ 2783246 h 5339206"/>
              <a:gd name="connsiteX4" fmla="*/ 9005177 w 9479934"/>
              <a:gd name="connsiteY4" fmla="*/ 5124540 h 5339206"/>
              <a:gd name="connsiteX5" fmla="*/ 4676533 w 9479934"/>
              <a:gd name="connsiteY5" fmla="*/ 5241532 h 5339206"/>
              <a:gd name="connsiteX6" fmla="*/ 538883 w 9479934"/>
              <a:gd name="connsiteY6" fmla="*/ 5164882 h 5339206"/>
              <a:gd name="connsiteX7" fmla="*/ 98833 w 9479934"/>
              <a:gd name="connsiteY7" fmla="*/ 2605288 h 5339206"/>
              <a:gd name="connsiteX8" fmla="*/ 480979 w 9479934"/>
              <a:gd name="connsiteY8" fmla="*/ 282781 h 5339206"/>
              <a:gd name="connsiteX0" fmla="*/ 480979 w 9479934"/>
              <a:gd name="connsiteY0" fmla="*/ 282781 h 5339206"/>
              <a:gd name="connsiteX1" fmla="*/ 4679210 w 9479934"/>
              <a:gd name="connsiteY1" fmla="*/ 60380 h 5339206"/>
              <a:gd name="connsiteX2" fmla="*/ 9129151 w 9479934"/>
              <a:gd name="connsiteY2" fmla="*/ 336413 h 5339206"/>
              <a:gd name="connsiteX3" fmla="*/ 9477252 w 9479934"/>
              <a:gd name="connsiteY3" fmla="*/ 2783246 h 5339206"/>
              <a:gd name="connsiteX4" fmla="*/ 9005177 w 9479934"/>
              <a:gd name="connsiteY4" fmla="*/ 5124540 h 5339206"/>
              <a:gd name="connsiteX5" fmla="*/ 4676533 w 9479934"/>
              <a:gd name="connsiteY5" fmla="*/ 5241532 h 5339206"/>
              <a:gd name="connsiteX6" fmla="*/ 538883 w 9479934"/>
              <a:gd name="connsiteY6" fmla="*/ 5164882 h 5339206"/>
              <a:gd name="connsiteX7" fmla="*/ 98833 w 9479934"/>
              <a:gd name="connsiteY7" fmla="*/ 2605288 h 5339206"/>
              <a:gd name="connsiteX8" fmla="*/ 480979 w 9479934"/>
              <a:gd name="connsiteY8" fmla="*/ 282781 h 5339206"/>
              <a:gd name="connsiteX0" fmla="*/ 480979 w 9478725"/>
              <a:gd name="connsiteY0" fmla="*/ 296339 h 5352764"/>
              <a:gd name="connsiteX1" fmla="*/ 4679210 w 9478725"/>
              <a:gd name="connsiteY1" fmla="*/ 73938 h 5352764"/>
              <a:gd name="connsiteX2" fmla="*/ 9096452 w 9478725"/>
              <a:gd name="connsiteY2" fmla="*/ 294102 h 5352764"/>
              <a:gd name="connsiteX3" fmla="*/ 9477252 w 9478725"/>
              <a:gd name="connsiteY3" fmla="*/ 2796804 h 5352764"/>
              <a:gd name="connsiteX4" fmla="*/ 9005177 w 9478725"/>
              <a:gd name="connsiteY4" fmla="*/ 5138098 h 5352764"/>
              <a:gd name="connsiteX5" fmla="*/ 4676533 w 9478725"/>
              <a:gd name="connsiteY5" fmla="*/ 5255090 h 5352764"/>
              <a:gd name="connsiteX6" fmla="*/ 538883 w 9478725"/>
              <a:gd name="connsiteY6" fmla="*/ 5178440 h 5352764"/>
              <a:gd name="connsiteX7" fmla="*/ 98833 w 9478725"/>
              <a:gd name="connsiteY7" fmla="*/ 2618846 h 5352764"/>
              <a:gd name="connsiteX8" fmla="*/ 480979 w 9478725"/>
              <a:gd name="connsiteY8" fmla="*/ 296339 h 5352764"/>
              <a:gd name="connsiteX0" fmla="*/ 480979 w 9478725"/>
              <a:gd name="connsiteY0" fmla="*/ 296339 h 5352764"/>
              <a:gd name="connsiteX1" fmla="*/ 4679210 w 9478725"/>
              <a:gd name="connsiteY1" fmla="*/ 73938 h 5352764"/>
              <a:gd name="connsiteX2" fmla="*/ 9096452 w 9478725"/>
              <a:gd name="connsiteY2" fmla="*/ 294102 h 5352764"/>
              <a:gd name="connsiteX3" fmla="*/ 9477252 w 9478725"/>
              <a:gd name="connsiteY3" fmla="*/ 2796804 h 5352764"/>
              <a:gd name="connsiteX4" fmla="*/ 9005177 w 9478725"/>
              <a:gd name="connsiteY4" fmla="*/ 5138098 h 5352764"/>
              <a:gd name="connsiteX5" fmla="*/ 4676533 w 9478725"/>
              <a:gd name="connsiteY5" fmla="*/ 5255090 h 5352764"/>
              <a:gd name="connsiteX6" fmla="*/ 538883 w 9478725"/>
              <a:gd name="connsiteY6" fmla="*/ 5178440 h 5352764"/>
              <a:gd name="connsiteX7" fmla="*/ 98833 w 9478725"/>
              <a:gd name="connsiteY7" fmla="*/ 2618846 h 5352764"/>
              <a:gd name="connsiteX8" fmla="*/ 480979 w 9478725"/>
              <a:gd name="connsiteY8" fmla="*/ 296339 h 5352764"/>
              <a:gd name="connsiteX0" fmla="*/ 480979 w 9602788"/>
              <a:gd name="connsiteY0" fmla="*/ 281260 h 5337685"/>
              <a:gd name="connsiteX1" fmla="*/ 4679210 w 9602788"/>
              <a:gd name="connsiteY1" fmla="*/ 58859 h 5337685"/>
              <a:gd name="connsiteX2" fmla="*/ 9096452 w 9602788"/>
              <a:gd name="connsiteY2" fmla="*/ 279023 h 5337685"/>
              <a:gd name="connsiteX3" fmla="*/ 9499051 w 9602788"/>
              <a:gd name="connsiteY3" fmla="*/ 2759378 h 5337685"/>
              <a:gd name="connsiteX4" fmla="*/ 9005177 w 9602788"/>
              <a:gd name="connsiteY4" fmla="*/ 5123019 h 5337685"/>
              <a:gd name="connsiteX5" fmla="*/ 4676533 w 9602788"/>
              <a:gd name="connsiteY5" fmla="*/ 5240011 h 5337685"/>
              <a:gd name="connsiteX6" fmla="*/ 538883 w 9602788"/>
              <a:gd name="connsiteY6" fmla="*/ 5163361 h 5337685"/>
              <a:gd name="connsiteX7" fmla="*/ 98833 w 9602788"/>
              <a:gd name="connsiteY7" fmla="*/ 2603767 h 5337685"/>
              <a:gd name="connsiteX8" fmla="*/ 480979 w 9602788"/>
              <a:gd name="connsiteY8" fmla="*/ 281260 h 5337685"/>
              <a:gd name="connsiteX0" fmla="*/ 480979 w 9500271"/>
              <a:gd name="connsiteY0" fmla="*/ 270210 h 5326635"/>
              <a:gd name="connsiteX1" fmla="*/ 4679210 w 9500271"/>
              <a:gd name="connsiteY1" fmla="*/ 47809 h 5326635"/>
              <a:gd name="connsiteX2" fmla="*/ 9096452 w 9500271"/>
              <a:gd name="connsiteY2" fmla="*/ 267973 h 5326635"/>
              <a:gd name="connsiteX3" fmla="*/ 9499051 w 9500271"/>
              <a:gd name="connsiteY3" fmla="*/ 2748328 h 5326635"/>
              <a:gd name="connsiteX4" fmla="*/ 9005177 w 9500271"/>
              <a:gd name="connsiteY4" fmla="*/ 5111969 h 5326635"/>
              <a:gd name="connsiteX5" fmla="*/ 4676533 w 9500271"/>
              <a:gd name="connsiteY5" fmla="*/ 5228961 h 5326635"/>
              <a:gd name="connsiteX6" fmla="*/ 538883 w 9500271"/>
              <a:gd name="connsiteY6" fmla="*/ 5152311 h 5326635"/>
              <a:gd name="connsiteX7" fmla="*/ 98833 w 9500271"/>
              <a:gd name="connsiteY7" fmla="*/ 2592717 h 5326635"/>
              <a:gd name="connsiteX8" fmla="*/ 480979 w 9500271"/>
              <a:gd name="connsiteY8" fmla="*/ 270210 h 5326635"/>
              <a:gd name="connsiteX0" fmla="*/ 480979 w 9500153"/>
              <a:gd name="connsiteY0" fmla="*/ 286772 h 5343197"/>
              <a:gd name="connsiteX1" fmla="*/ 4679210 w 9500153"/>
              <a:gd name="connsiteY1" fmla="*/ 64371 h 5343197"/>
              <a:gd name="connsiteX2" fmla="*/ 9096452 w 9500153"/>
              <a:gd name="connsiteY2" fmla="*/ 284535 h 5343197"/>
              <a:gd name="connsiteX3" fmla="*/ 9499051 w 9500153"/>
              <a:gd name="connsiteY3" fmla="*/ 2764890 h 5343197"/>
              <a:gd name="connsiteX4" fmla="*/ 9005177 w 9500153"/>
              <a:gd name="connsiteY4" fmla="*/ 5128531 h 5343197"/>
              <a:gd name="connsiteX5" fmla="*/ 4676533 w 9500153"/>
              <a:gd name="connsiteY5" fmla="*/ 5245523 h 5343197"/>
              <a:gd name="connsiteX6" fmla="*/ 538883 w 9500153"/>
              <a:gd name="connsiteY6" fmla="*/ 5168873 h 5343197"/>
              <a:gd name="connsiteX7" fmla="*/ 98833 w 9500153"/>
              <a:gd name="connsiteY7" fmla="*/ 2609279 h 5343197"/>
              <a:gd name="connsiteX8" fmla="*/ 480979 w 9500153"/>
              <a:gd name="connsiteY8" fmla="*/ 286772 h 5343197"/>
              <a:gd name="connsiteX0" fmla="*/ 480979 w 9500610"/>
              <a:gd name="connsiteY0" fmla="*/ 306881 h 5363306"/>
              <a:gd name="connsiteX1" fmla="*/ 4679210 w 9500610"/>
              <a:gd name="connsiteY1" fmla="*/ 84480 h 5363306"/>
              <a:gd name="connsiteX2" fmla="*/ 9085552 w 9500610"/>
              <a:gd name="connsiteY2" fmla="*/ 271124 h 5363306"/>
              <a:gd name="connsiteX3" fmla="*/ 9499051 w 9500610"/>
              <a:gd name="connsiteY3" fmla="*/ 2784999 h 5363306"/>
              <a:gd name="connsiteX4" fmla="*/ 9005177 w 9500610"/>
              <a:gd name="connsiteY4" fmla="*/ 5148640 h 5363306"/>
              <a:gd name="connsiteX5" fmla="*/ 4676533 w 9500610"/>
              <a:gd name="connsiteY5" fmla="*/ 5265632 h 5363306"/>
              <a:gd name="connsiteX6" fmla="*/ 538883 w 9500610"/>
              <a:gd name="connsiteY6" fmla="*/ 5188982 h 5363306"/>
              <a:gd name="connsiteX7" fmla="*/ 98833 w 9500610"/>
              <a:gd name="connsiteY7" fmla="*/ 2629388 h 5363306"/>
              <a:gd name="connsiteX8" fmla="*/ 480979 w 9500610"/>
              <a:gd name="connsiteY8" fmla="*/ 306881 h 5363306"/>
              <a:gd name="connsiteX0" fmla="*/ 480979 w 9500610"/>
              <a:gd name="connsiteY0" fmla="*/ 306881 h 5363306"/>
              <a:gd name="connsiteX1" fmla="*/ 4679210 w 9500610"/>
              <a:gd name="connsiteY1" fmla="*/ 84480 h 5363306"/>
              <a:gd name="connsiteX2" fmla="*/ 9085552 w 9500610"/>
              <a:gd name="connsiteY2" fmla="*/ 271124 h 5363306"/>
              <a:gd name="connsiteX3" fmla="*/ 9499051 w 9500610"/>
              <a:gd name="connsiteY3" fmla="*/ 2784999 h 5363306"/>
              <a:gd name="connsiteX4" fmla="*/ 9005177 w 9500610"/>
              <a:gd name="connsiteY4" fmla="*/ 5148640 h 5363306"/>
              <a:gd name="connsiteX5" fmla="*/ 4676533 w 9500610"/>
              <a:gd name="connsiteY5" fmla="*/ 5265632 h 5363306"/>
              <a:gd name="connsiteX6" fmla="*/ 538883 w 9500610"/>
              <a:gd name="connsiteY6" fmla="*/ 5188982 h 5363306"/>
              <a:gd name="connsiteX7" fmla="*/ 98833 w 9500610"/>
              <a:gd name="connsiteY7" fmla="*/ 2629388 h 5363306"/>
              <a:gd name="connsiteX8" fmla="*/ 480979 w 9500610"/>
              <a:gd name="connsiteY8" fmla="*/ 306881 h 5363306"/>
              <a:gd name="connsiteX0" fmla="*/ 480979 w 9516516"/>
              <a:gd name="connsiteY0" fmla="*/ 306881 h 5363306"/>
              <a:gd name="connsiteX1" fmla="*/ 4679210 w 9516516"/>
              <a:gd name="connsiteY1" fmla="*/ 84480 h 5363306"/>
              <a:gd name="connsiteX2" fmla="*/ 9085552 w 9516516"/>
              <a:gd name="connsiteY2" fmla="*/ 271124 h 5363306"/>
              <a:gd name="connsiteX3" fmla="*/ 9499051 w 9516516"/>
              <a:gd name="connsiteY3" fmla="*/ 2784999 h 5363306"/>
              <a:gd name="connsiteX4" fmla="*/ 9125074 w 9516516"/>
              <a:gd name="connsiteY4" fmla="*/ 5148641 h 5363306"/>
              <a:gd name="connsiteX5" fmla="*/ 4676533 w 9516516"/>
              <a:gd name="connsiteY5" fmla="*/ 5265632 h 5363306"/>
              <a:gd name="connsiteX6" fmla="*/ 538883 w 9516516"/>
              <a:gd name="connsiteY6" fmla="*/ 5188982 h 5363306"/>
              <a:gd name="connsiteX7" fmla="*/ 98833 w 9516516"/>
              <a:gd name="connsiteY7" fmla="*/ 2629388 h 5363306"/>
              <a:gd name="connsiteX8" fmla="*/ 480979 w 9516516"/>
              <a:gd name="connsiteY8" fmla="*/ 306881 h 5363306"/>
              <a:gd name="connsiteX0" fmla="*/ 480979 w 9500194"/>
              <a:gd name="connsiteY0" fmla="*/ 306881 h 5363306"/>
              <a:gd name="connsiteX1" fmla="*/ 4679210 w 9500194"/>
              <a:gd name="connsiteY1" fmla="*/ 84480 h 5363306"/>
              <a:gd name="connsiteX2" fmla="*/ 9085552 w 9500194"/>
              <a:gd name="connsiteY2" fmla="*/ 271124 h 5363306"/>
              <a:gd name="connsiteX3" fmla="*/ 9499051 w 9500194"/>
              <a:gd name="connsiteY3" fmla="*/ 2784999 h 5363306"/>
              <a:gd name="connsiteX4" fmla="*/ 9125074 w 9500194"/>
              <a:gd name="connsiteY4" fmla="*/ 5148641 h 5363306"/>
              <a:gd name="connsiteX5" fmla="*/ 4676533 w 9500194"/>
              <a:gd name="connsiteY5" fmla="*/ 5265632 h 5363306"/>
              <a:gd name="connsiteX6" fmla="*/ 538883 w 9500194"/>
              <a:gd name="connsiteY6" fmla="*/ 5188982 h 5363306"/>
              <a:gd name="connsiteX7" fmla="*/ 98833 w 9500194"/>
              <a:gd name="connsiteY7" fmla="*/ 2629388 h 5363306"/>
              <a:gd name="connsiteX8" fmla="*/ 480979 w 9500194"/>
              <a:gd name="connsiteY8" fmla="*/ 306881 h 5363306"/>
              <a:gd name="connsiteX0" fmla="*/ 480979 w 9505686"/>
              <a:gd name="connsiteY0" fmla="*/ 306881 h 5364909"/>
              <a:gd name="connsiteX1" fmla="*/ 4679210 w 9505686"/>
              <a:gd name="connsiteY1" fmla="*/ 84480 h 5364909"/>
              <a:gd name="connsiteX2" fmla="*/ 9085552 w 9505686"/>
              <a:gd name="connsiteY2" fmla="*/ 271124 h 5364909"/>
              <a:gd name="connsiteX3" fmla="*/ 9499051 w 9505686"/>
              <a:gd name="connsiteY3" fmla="*/ 2784999 h 5364909"/>
              <a:gd name="connsiteX4" fmla="*/ 9168672 w 9505686"/>
              <a:gd name="connsiteY4" fmla="*/ 5115120 h 5364909"/>
              <a:gd name="connsiteX5" fmla="*/ 4676533 w 9505686"/>
              <a:gd name="connsiteY5" fmla="*/ 5265632 h 5364909"/>
              <a:gd name="connsiteX6" fmla="*/ 538883 w 9505686"/>
              <a:gd name="connsiteY6" fmla="*/ 5188982 h 5364909"/>
              <a:gd name="connsiteX7" fmla="*/ 98833 w 9505686"/>
              <a:gd name="connsiteY7" fmla="*/ 2629388 h 5364909"/>
              <a:gd name="connsiteX8" fmla="*/ 480979 w 9505686"/>
              <a:gd name="connsiteY8" fmla="*/ 306881 h 5364909"/>
              <a:gd name="connsiteX0" fmla="*/ 480979 w 9504848"/>
              <a:gd name="connsiteY0" fmla="*/ 306881 h 5364909"/>
              <a:gd name="connsiteX1" fmla="*/ 4679210 w 9504848"/>
              <a:gd name="connsiteY1" fmla="*/ 84480 h 5364909"/>
              <a:gd name="connsiteX2" fmla="*/ 9085552 w 9504848"/>
              <a:gd name="connsiteY2" fmla="*/ 271124 h 5364909"/>
              <a:gd name="connsiteX3" fmla="*/ 9499051 w 9504848"/>
              <a:gd name="connsiteY3" fmla="*/ 2784999 h 5364909"/>
              <a:gd name="connsiteX4" fmla="*/ 9168672 w 9504848"/>
              <a:gd name="connsiteY4" fmla="*/ 5115120 h 5364909"/>
              <a:gd name="connsiteX5" fmla="*/ 4676533 w 9504848"/>
              <a:gd name="connsiteY5" fmla="*/ 5265632 h 5364909"/>
              <a:gd name="connsiteX6" fmla="*/ 538883 w 9504848"/>
              <a:gd name="connsiteY6" fmla="*/ 5188982 h 5364909"/>
              <a:gd name="connsiteX7" fmla="*/ 98833 w 9504848"/>
              <a:gd name="connsiteY7" fmla="*/ 2629388 h 5364909"/>
              <a:gd name="connsiteX8" fmla="*/ 480979 w 9504848"/>
              <a:gd name="connsiteY8" fmla="*/ 306881 h 5364909"/>
              <a:gd name="connsiteX0" fmla="*/ 480979 w 9503160"/>
              <a:gd name="connsiteY0" fmla="*/ 306881 h 5363838"/>
              <a:gd name="connsiteX1" fmla="*/ 4679210 w 9503160"/>
              <a:gd name="connsiteY1" fmla="*/ 84480 h 5363838"/>
              <a:gd name="connsiteX2" fmla="*/ 9085552 w 9503160"/>
              <a:gd name="connsiteY2" fmla="*/ 271124 h 5363838"/>
              <a:gd name="connsiteX3" fmla="*/ 9499051 w 9503160"/>
              <a:gd name="connsiteY3" fmla="*/ 2784999 h 5363838"/>
              <a:gd name="connsiteX4" fmla="*/ 9157773 w 9503160"/>
              <a:gd name="connsiteY4" fmla="*/ 5137468 h 5363838"/>
              <a:gd name="connsiteX5" fmla="*/ 4676533 w 9503160"/>
              <a:gd name="connsiteY5" fmla="*/ 5265632 h 5363838"/>
              <a:gd name="connsiteX6" fmla="*/ 538883 w 9503160"/>
              <a:gd name="connsiteY6" fmla="*/ 5188982 h 5363838"/>
              <a:gd name="connsiteX7" fmla="*/ 98833 w 9503160"/>
              <a:gd name="connsiteY7" fmla="*/ 2629388 h 5363838"/>
              <a:gd name="connsiteX8" fmla="*/ 480979 w 9503160"/>
              <a:gd name="connsiteY8" fmla="*/ 306881 h 5363838"/>
              <a:gd name="connsiteX0" fmla="*/ 480979 w 9503813"/>
              <a:gd name="connsiteY0" fmla="*/ 293327 h 5350284"/>
              <a:gd name="connsiteX1" fmla="*/ 4679210 w 9503813"/>
              <a:gd name="connsiteY1" fmla="*/ 70926 h 5350284"/>
              <a:gd name="connsiteX2" fmla="*/ 9074654 w 9503813"/>
              <a:gd name="connsiteY2" fmla="*/ 279917 h 5350284"/>
              <a:gd name="connsiteX3" fmla="*/ 9499051 w 9503813"/>
              <a:gd name="connsiteY3" fmla="*/ 2771445 h 5350284"/>
              <a:gd name="connsiteX4" fmla="*/ 9157773 w 9503813"/>
              <a:gd name="connsiteY4" fmla="*/ 5123914 h 5350284"/>
              <a:gd name="connsiteX5" fmla="*/ 4676533 w 9503813"/>
              <a:gd name="connsiteY5" fmla="*/ 5252078 h 5350284"/>
              <a:gd name="connsiteX6" fmla="*/ 538883 w 9503813"/>
              <a:gd name="connsiteY6" fmla="*/ 5175428 h 5350284"/>
              <a:gd name="connsiteX7" fmla="*/ 98833 w 9503813"/>
              <a:gd name="connsiteY7" fmla="*/ 2615834 h 5350284"/>
              <a:gd name="connsiteX8" fmla="*/ 480979 w 9503813"/>
              <a:gd name="connsiteY8" fmla="*/ 293327 h 5350284"/>
              <a:gd name="connsiteX0" fmla="*/ 522992 w 9458628"/>
              <a:gd name="connsiteY0" fmla="*/ 293327 h 5350284"/>
              <a:gd name="connsiteX1" fmla="*/ 4634026 w 9458628"/>
              <a:gd name="connsiteY1" fmla="*/ 70926 h 5350284"/>
              <a:gd name="connsiteX2" fmla="*/ 9029470 w 9458628"/>
              <a:gd name="connsiteY2" fmla="*/ 279917 h 5350284"/>
              <a:gd name="connsiteX3" fmla="*/ 9453867 w 9458628"/>
              <a:gd name="connsiteY3" fmla="*/ 2771445 h 5350284"/>
              <a:gd name="connsiteX4" fmla="*/ 9112589 w 9458628"/>
              <a:gd name="connsiteY4" fmla="*/ 5123914 h 5350284"/>
              <a:gd name="connsiteX5" fmla="*/ 4631349 w 9458628"/>
              <a:gd name="connsiteY5" fmla="*/ 5252078 h 5350284"/>
              <a:gd name="connsiteX6" fmla="*/ 493699 w 9458628"/>
              <a:gd name="connsiteY6" fmla="*/ 5175428 h 5350284"/>
              <a:gd name="connsiteX7" fmla="*/ 53649 w 9458628"/>
              <a:gd name="connsiteY7" fmla="*/ 2615834 h 5350284"/>
              <a:gd name="connsiteX8" fmla="*/ 522992 w 9458628"/>
              <a:gd name="connsiteY8" fmla="*/ 293327 h 5350284"/>
              <a:gd name="connsiteX0" fmla="*/ 487966 w 9423602"/>
              <a:gd name="connsiteY0" fmla="*/ 293327 h 5350284"/>
              <a:gd name="connsiteX1" fmla="*/ 4599000 w 9423602"/>
              <a:gd name="connsiteY1" fmla="*/ 70926 h 5350284"/>
              <a:gd name="connsiteX2" fmla="*/ 8994444 w 9423602"/>
              <a:gd name="connsiteY2" fmla="*/ 279917 h 5350284"/>
              <a:gd name="connsiteX3" fmla="*/ 9418841 w 9423602"/>
              <a:gd name="connsiteY3" fmla="*/ 2771445 h 5350284"/>
              <a:gd name="connsiteX4" fmla="*/ 9077563 w 9423602"/>
              <a:gd name="connsiteY4" fmla="*/ 5123914 h 5350284"/>
              <a:gd name="connsiteX5" fmla="*/ 4596323 w 9423602"/>
              <a:gd name="connsiteY5" fmla="*/ 5252078 h 5350284"/>
              <a:gd name="connsiteX6" fmla="*/ 458673 w 9423602"/>
              <a:gd name="connsiteY6" fmla="*/ 5175428 h 5350284"/>
              <a:gd name="connsiteX7" fmla="*/ 18623 w 9423602"/>
              <a:gd name="connsiteY7" fmla="*/ 2615834 h 5350284"/>
              <a:gd name="connsiteX8" fmla="*/ 487966 w 9423602"/>
              <a:gd name="connsiteY8" fmla="*/ 293327 h 5350284"/>
              <a:gd name="connsiteX0" fmla="*/ 476259 w 9422795"/>
              <a:gd name="connsiteY0" fmla="*/ 250451 h 5363276"/>
              <a:gd name="connsiteX1" fmla="*/ 4598193 w 9422795"/>
              <a:gd name="connsiteY1" fmla="*/ 83918 h 5363276"/>
              <a:gd name="connsiteX2" fmla="*/ 8993637 w 9422795"/>
              <a:gd name="connsiteY2" fmla="*/ 292909 h 5363276"/>
              <a:gd name="connsiteX3" fmla="*/ 9418034 w 9422795"/>
              <a:gd name="connsiteY3" fmla="*/ 2784437 h 5363276"/>
              <a:gd name="connsiteX4" fmla="*/ 9076756 w 9422795"/>
              <a:gd name="connsiteY4" fmla="*/ 5136906 h 5363276"/>
              <a:gd name="connsiteX5" fmla="*/ 4595516 w 9422795"/>
              <a:gd name="connsiteY5" fmla="*/ 5265070 h 5363276"/>
              <a:gd name="connsiteX6" fmla="*/ 457866 w 9422795"/>
              <a:gd name="connsiteY6" fmla="*/ 5188420 h 5363276"/>
              <a:gd name="connsiteX7" fmla="*/ 17816 w 9422795"/>
              <a:gd name="connsiteY7" fmla="*/ 2628826 h 5363276"/>
              <a:gd name="connsiteX8" fmla="*/ 476259 w 9422795"/>
              <a:gd name="connsiteY8" fmla="*/ 250451 h 5363276"/>
              <a:gd name="connsiteX0" fmla="*/ 476259 w 9422795"/>
              <a:gd name="connsiteY0" fmla="*/ 234152 h 5346977"/>
              <a:gd name="connsiteX1" fmla="*/ 4598193 w 9422795"/>
              <a:gd name="connsiteY1" fmla="*/ 67619 h 5346977"/>
              <a:gd name="connsiteX2" fmla="*/ 8993637 w 9422795"/>
              <a:gd name="connsiteY2" fmla="*/ 276610 h 5346977"/>
              <a:gd name="connsiteX3" fmla="*/ 9418034 w 9422795"/>
              <a:gd name="connsiteY3" fmla="*/ 2768138 h 5346977"/>
              <a:gd name="connsiteX4" fmla="*/ 9076756 w 9422795"/>
              <a:gd name="connsiteY4" fmla="*/ 5120607 h 5346977"/>
              <a:gd name="connsiteX5" fmla="*/ 4595516 w 9422795"/>
              <a:gd name="connsiteY5" fmla="*/ 5248771 h 5346977"/>
              <a:gd name="connsiteX6" fmla="*/ 457866 w 9422795"/>
              <a:gd name="connsiteY6" fmla="*/ 5172121 h 5346977"/>
              <a:gd name="connsiteX7" fmla="*/ 17816 w 9422795"/>
              <a:gd name="connsiteY7" fmla="*/ 2612527 h 5346977"/>
              <a:gd name="connsiteX8" fmla="*/ 476259 w 9422795"/>
              <a:gd name="connsiteY8" fmla="*/ 234152 h 5346977"/>
              <a:gd name="connsiteX0" fmla="*/ 464060 w 9410596"/>
              <a:gd name="connsiteY0" fmla="*/ 234152 h 5370939"/>
              <a:gd name="connsiteX1" fmla="*/ 4585994 w 9410596"/>
              <a:gd name="connsiteY1" fmla="*/ 67619 h 5370939"/>
              <a:gd name="connsiteX2" fmla="*/ 8981438 w 9410596"/>
              <a:gd name="connsiteY2" fmla="*/ 276610 h 5370939"/>
              <a:gd name="connsiteX3" fmla="*/ 9405835 w 9410596"/>
              <a:gd name="connsiteY3" fmla="*/ 2768138 h 5370939"/>
              <a:gd name="connsiteX4" fmla="*/ 9064557 w 9410596"/>
              <a:gd name="connsiteY4" fmla="*/ 5120607 h 5370939"/>
              <a:gd name="connsiteX5" fmla="*/ 4583317 w 9410596"/>
              <a:gd name="connsiteY5" fmla="*/ 5248771 h 5370939"/>
              <a:gd name="connsiteX6" fmla="*/ 511064 w 9410596"/>
              <a:gd name="connsiteY6" fmla="*/ 5205641 h 5370939"/>
              <a:gd name="connsiteX7" fmla="*/ 5617 w 9410596"/>
              <a:gd name="connsiteY7" fmla="*/ 2612527 h 5370939"/>
              <a:gd name="connsiteX8" fmla="*/ 464060 w 9410596"/>
              <a:gd name="connsiteY8" fmla="*/ 234152 h 5370939"/>
              <a:gd name="connsiteX0" fmla="*/ 464060 w 9410596"/>
              <a:gd name="connsiteY0" fmla="*/ 234152 h 5370939"/>
              <a:gd name="connsiteX1" fmla="*/ 4585994 w 9410596"/>
              <a:gd name="connsiteY1" fmla="*/ 67619 h 5370939"/>
              <a:gd name="connsiteX2" fmla="*/ 8981438 w 9410596"/>
              <a:gd name="connsiteY2" fmla="*/ 276610 h 5370939"/>
              <a:gd name="connsiteX3" fmla="*/ 9405835 w 9410596"/>
              <a:gd name="connsiteY3" fmla="*/ 2768138 h 5370939"/>
              <a:gd name="connsiteX4" fmla="*/ 9064557 w 9410596"/>
              <a:gd name="connsiteY4" fmla="*/ 5120607 h 5370939"/>
              <a:gd name="connsiteX5" fmla="*/ 4583317 w 9410596"/>
              <a:gd name="connsiteY5" fmla="*/ 5248771 h 5370939"/>
              <a:gd name="connsiteX6" fmla="*/ 511064 w 9410596"/>
              <a:gd name="connsiteY6" fmla="*/ 5205641 h 5370939"/>
              <a:gd name="connsiteX7" fmla="*/ 5617 w 9410596"/>
              <a:gd name="connsiteY7" fmla="*/ 2612527 h 5370939"/>
              <a:gd name="connsiteX8" fmla="*/ 464060 w 9410596"/>
              <a:gd name="connsiteY8" fmla="*/ 234152 h 5370939"/>
              <a:gd name="connsiteX0" fmla="*/ 465509 w 9412045"/>
              <a:gd name="connsiteY0" fmla="*/ 234152 h 5379158"/>
              <a:gd name="connsiteX1" fmla="*/ 4587443 w 9412045"/>
              <a:gd name="connsiteY1" fmla="*/ 67619 h 5379158"/>
              <a:gd name="connsiteX2" fmla="*/ 8982887 w 9412045"/>
              <a:gd name="connsiteY2" fmla="*/ 276610 h 5379158"/>
              <a:gd name="connsiteX3" fmla="*/ 9407284 w 9412045"/>
              <a:gd name="connsiteY3" fmla="*/ 2768138 h 5379158"/>
              <a:gd name="connsiteX4" fmla="*/ 9066006 w 9412045"/>
              <a:gd name="connsiteY4" fmla="*/ 5120607 h 5379158"/>
              <a:gd name="connsiteX5" fmla="*/ 4584766 w 9412045"/>
              <a:gd name="connsiteY5" fmla="*/ 5248771 h 5379158"/>
              <a:gd name="connsiteX6" fmla="*/ 534312 w 9412045"/>
              <a:gd name="connsiteY6" fmla="*/ 5216815 h 5379158"/>
              <a:gd name="connsiteX7" fmla="*/ 7066 w 9412045"/>
              <a:gd name="connsiteY7" fmla="*/ 2612527 h 5379158"/>
              <a:gd name="connsiteX8" fmla="*/ 465509 w 9412045"/>
              <a:gd name="connsiteY8" fmla="*/ 234152 h 5379158"/>
              <a:gd name="connsiteX0" fmla="*/ 460172 w 9406708"/>
              <a:gd name="connsiteY0" fmla="*/ 234152 h 5346977"/>
              <a:gd name="connsiteX1" fmla="*/ 4582106 w 9406708"/>
              <a:gd name="connsiteY1" fmla="*/ 67619 h 5346977"/>
              <a:gd name="connsiteX2" fmla="*/ 8977550 w 9406708"/>
              <a:gd name="connsiteY2" fmla="*/ 276610 h 5346977"/>
              <a:gd name="connsiteX3" fmla="*/ 9401947 w 9406708"/>
              <a:gd name="connsiteY3" fmla="*/ 2768138 h 5346977"/>
              <a:gd name="connsiteX4" fmla="*/ 9060669 w 9406708"/>
              <a:gd name="connsiteY4" fmla="*/ 5120607 h 5346977"/>
              <a:gd name="connsiteX5" fmla="*/ 4579429 w 9406708"/>
              <a:gd name="connsiteY5" fmla="*/ 5248771 h 5346977"/>
              <a:gd name="connsiteX6" fmla="*/ 430879 w 9406708"/>
              <a:gd name="connsiteY6" fmla="*/ 5172120 h 5346977"/>
              <a:gd name="connsiteX7" fmla="*/ 1729 w 9406708"/>
              <a:gd name="connsiteY7" fmla="*/ 2612527 h 5346977"/>
              <a:gd name="connsiteX8" fmla="*/ 460172 w 9406708"/>
              <a:gd name="connsiteY8" fmla="*/ 234152 h 534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6708" h="5346977">
                <a:moveTo>
                  <a:pt x="460172" y="234152"/>
                </a:moveTo>
                <a:cubicBezTo>
                  <a:pt x="978177" y="-110537"/>
                  <a:pt x="3162543" y="60543"/>
                  <a:pt x="4582106" y="67619"/>
                </a:cubicBezTo>
                <a:cubicBezTo>
                  <a:pt x="6001669" y="74695"/>
                  <a:pt x="8130602" y="-187925"/>
                  <a:pt x="8977550" y="276610"/>
                </a:cubicBezTo>
                <a:cubicBezTo>
                  <a:pt x="9336944" y="473731"/>
                  <a:pt x="9388094" y="1960805"/>
                  <a:pt x="9401947" y="2768138"/>
                </a:cubicBezTo>
                <a:cubicBezTo>
                  <a:pt x="9415800" y="3575471"/>
                  <a:pt x="9423549" y="4976638"/>
                  <a:pt x="9060669" y="5120607"/>
                </a:cubicBezTo>
                <a:cubicBezTo>
                  <a:pt x="8470030" y="5354937"/>
                  <a:pt x="6017727" y="5240186"/>
                  <a:pt x="4579429" y="5248771"/>
                </a:cubicBezTo>
                <a:cubicBezTo>
                  <a:pt x="3141131" y="5257356"/>
                  <a:pt x="1018308" y="5508697"/>
                  <a:pt x="430879" y="5172120"/>
                </a:cubicBezTo>
                <a:cubicBezTo>
                  <a:pt x="-25754" y="4839085"/>
                  <a:pt x="-3153" y="3435522"/>
                  <a:pt x="1729" y="2612527"/>
                </a:cubicBezTo>
                <a:cubicBezTo>
                  <a:pt x="6611" y="1789532"/>
                  <a:pt x="-63112" y="582354"/>
                  <a:pt x="460172" y="234152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274320"/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21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8" name="任意多边形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6132-7CE6-45E4-90D4-91693943292D}" type="datetime1">
              <a:t>2018/7/15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0355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latinLnBrk="0"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4800600"/>
            <a:ext cx="9144000" cy="1143000"/>
          </a:xfrm>
        </p:spPr>
        <p:txBody>
          <a:bodyPr/>
          <a:lstStyle>
            <a:lvl1pPr marL="0" indent="0" latinLnBrk="0">
              <a:buNone/>
              <a:defRPr lang="zh-CN"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04D-E712-460F-A835-B3805357AA3E}" type="datetime1">
              <a:t>2018/7/15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9833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8" name="任意多边形 5"/>
          <p:cNvSpPr>
            <a:spLocks/>
          </p:cNvSpPr>
          <p:nvPr/>
        </p:nvSpPr>
        <p:spPr bwMode="auto"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9" name="任意多边形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572000" cy="45005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3014" y="1676400"/>
            <a:ext cx="4572000" cy="45005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3E1D-4BB2-4EB5-99F0-C0445BB2CBB6}" type="datetime1">
              <a:t>2018/7/15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7842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8" name="任意多边形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9800" y="609600"/>
            <a:ext cx="1066800" cy="5638800"/>
          </a:xfrm>
        </p:spPr>
        <p:txBody>
          <a:bodyPr vert="eaVert"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399" y="609600"/>
            <a:ext cx="8322734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49F2-E881-451F-B030-13B947B0EF64}" type="datetime1">
              <a:t>2018/7/15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2319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3812" y="456330"/>
            <a:ext cx="9601202" cy="106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676400"/>
            <a:ext cx="959961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358695" y="6563201"/>
            <a:ext cx="10028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9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CF2F181-94B8-48A3-BCAE-F0C842125A38}" type="datetime1">
              <a:rPr lang="en-US" altLang="zh-CN" smtClean="0"/>
              <a:pPr/>
              <a:t>7/15/2018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93814" y="6563201"/>
            <a:ext cx="4114797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9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1" y="6560791"/>
            <a:ext cx="608172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9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9C03C58-465B-42F2-8BA3-01664A6B69B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8" name="动作按钮: 开始 117">
            <a:hlinkClick r:id="" action="ppaction://noaction" highlightClick="1">
              <a:snd r:embed="rId10" name="音乐.wav"/>
            </a:hlinkClick>
          </p:cNvPr>
          <p:cNvSpPr/>
          <p:nvPr userDrawn="1"/>
        </p:nvSpPr>
        <p:spPr>
          <a:xfrm>
            <a:off x="11596255" y="114300"/>
            <a:ext cx="436418" cy="23899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动作按钮: 结束 118">
            <a:hlinkClick r:id="" action="ppaction://noaction" highlightClick="1" endSnd="1"/>
          </p:cNvPr>
          <p:cNvSpPr/>
          <p:nvPr userDrawn="1"/>
        </p:nvSpPr>
        <p:spPr>
          <a:xfrm>
            <a:off x="11606646" y="487503"/>
            <a:ext cx="426027" cy="239861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69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9" r:id="rId8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节气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时间的流转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34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  <p:sndAc>
          <p:stSnd>
            <p:snd r:embed="rId2" name="音乐.wav"/>
          </p:stSnd>
        </p:sndAc>
      </p:transition>
    </mc:Choice>
    <mc:Fallback>
      <p:transition spd="med" advClick="0" advTm="4000">
        <p:fade/>
        <p:sndAc>
          <p:stSnd>
            <p:snd r:embed="rId2" name="音乐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节气指二十四时节和气候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,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是中国古代订立的一种用来指导农事的补充历法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,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是汉族劳动人民长期经验的积累和智慧的结晶。由于中国古代是一个农业社会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,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农业需要严格了解太阳运行情况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,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农事完全根据太阳进行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,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所以在历法中又加入单独反映太阳运行周期的“二十四节气”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,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用作确定闰月的标准。中国正统的二十四节气以河南为本。中国农历是一种阴阳合历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,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即根据太阳也根据月亮的运行制定的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,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因此加入二十四节气能较好的反映出太阳运行的周期。</a:t>
            </a:r>
          </a:p>
          <a:p>
            <a:pPr>
              <a:lnSpc>
                <a:spcPct val="200000"/>
              </a:lnSpc>
            </a:pP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78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59" y="1513839"/>
            <a:ext cx="8077201" cy="3891281"/>
          </a:xfrm>
        </p:spPr>
      </p:pic>
    </p:spTree>
    <p:extLst>
      <p:ext uri="{BB962C8B-B14F-4D97-AF65-F5344CB8AC3E}">
        <p14:creationId xmlns:p14="http://schemas.microsoft.com/office/powerpoint/2010/main" val="3228094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题注</a:t>
            </a:r>
            <a:endParaRPr lang="zh-CN" dirty="0"/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447869"/>
            <a:ext cx="9682480" cy="4638481"/>
          </a:xfrm>
        </p:spPr>
      </p:pic>
    </p:spTree>
    <p:extLst>
      <p:ext uri="{BB962C8B-B14F-4D97-AF65-F5344CB8AC3E}">
        <p14:creationId xmlns:p14="http://schemas.microsoft.com/office/powerpoint/2010/main" val="369326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0775"/>
          <a:stretch>
            <a:fillRect/>
          </a:stretch>
        </p:blipFill>
        <p:spPr>
          <a:xfrm>
            <a:off x="1571625" y="920750"/>
            <a:ext cx="9048750" cy="5016500"/>
          </a:xfrm>
        </p:spPr>
      </p:pic>
    </p:spTree>
    <p:extLst>
      <p:ext uri="{BB962C8B-B14F-4D97-AF65-F5344CB8AC3E}">
        <p14:creationId xmlns:p14="http://schemas.microsoft.com/office/powerpoint/2010/main" val="238997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365759"/>
            <a:ext cx="8632508" cy="6103453"/>
          </a:xfrm>
        </p:spPr>
      </p:pic>
    </p:spTree>
    <p:extLst>
      <p:ext uri="{BB962C8B-B14F-4D97-AF65-F5344CB8AC3E}">
        <p14:creationId xmlns:p14="http://schemas.microsoft.com/office/powerpoint/2010/main" val="101138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119316326"/>
              </p:ext>
            </p:extLst>
          </p:nvPr>
        </p:nvGraphicFramePr>
        <p:xfrm>
          <a:off x="1443337" y="569503"/>
          <a:ext cx="7353821" cy="5374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未完待续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hlinkClick r:id="" action="ppaction://hlinkshowjump?jump=firstslide"/>
              </a:rPr>
              <a:t>敬请期待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35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6514A4-78F9-40BE-B6F1-975E597DE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C66514A4-78F9-40BE-B6F1-975E597DE1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04E2C0-479D-45DA-9D74-EBAA702F4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1C04E2C0-479D-45DA-9D74-EBAA702F4D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699B7E-85E9-432A-A558-45C14E421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3699B7E-85E9-432A-A558-45C14E4211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664741-B295-4C69-A961-DF4660DA7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4C664741-B295-4C69-A961-DF4660DA7F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C3779E6-C346-4926-BCCF-85C1BF0F4C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FC3779E6-C346-4926-BCCF-85C1BF0F4C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7F080ED-DFA5-4986-A478-1016925A4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87F080ED-DFA5-4986-A478-1016925A4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DE06DB0-123E-4954-9AA6-5843A1517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CDE06DB0-123E-4954-9AA6-5843A1517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4397383-0B86-40FC-8BF6-C4FC76B0D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24397383-0B86-40FC-8BF6-C4FC76B0D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LeavesAlbum_16x9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vesAlbum_16x9.potx" id="{207E927A-870C-40A9-A0C9-6A0F923FA606}" vid="{25473F50-883B-400D-AAE8-2B76456C407F}"/>
    </a:ext>
  </a:extLst>
</a:theme>
</file>

<file path=ppt/theme/theme2.xml><?xml version="1.0" encoding="utf-8"?>
<a:theme xmlns:a="http://schemas.openxmlformats.org/drawingml/2006/main" name="Office Theme">
  <a:themeElements>
    <a:clrScheme name="LeavesAlbum">
      <a:dk1>
        <a:srgbClr val="6A4520"/>
      </a:dk1>
      <a:lt1>
        <a:sysClr val="window" lastClr="FFFFFF"/>
      </a:lt1>
      <a:dk2>
        <a:srgbClr val="000000"/>
      </a:dk2>
      <a:lt2>
        <a:srgbClr val="B7D575"/>
      </a:lt2>
      <a:accent1>
        <a:srgbClr val="7EA131"/>
      </a:accent1>
      <a:accent2>
        <a:srgbClr val="88B3C2"/>
      </a:accent2>
      <a:accent3>
        <a:srgbClr val="96C234"/>
      </a:accent3>
      <a:accent4>
        <a:srgbClr val="FFC253"/>
      </a:accent4>
      <a:accent5>
        <a:srgbClr val="B76827"/>
      </a:accent5>
      <a:accent6>
        <a:srgbClr val="A66674"/>
      </a:accent6>
      <a:hlink>
        <a:srgbClr val="96C234"/>
      </a:hlink>
      <a:folHlink>
        <a:srgbClr val="808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LeavesAlbum">
      <a:dk1>
        <a:srgbClr val="6A4520"/>
      </a:dk1>
      <a:lt1>
        <a:sysClr val="window" lastClr="FFFFFF"/>
      </a:lt1>
      <a:dk2>
        <a:srgbClr val="000000"/>
      </a:dk2>
      <a:lt2>
        <a:srgbClr val="B7D575"/>
      </a:lt2>
      <a:accent1>
        <a:srgbClr val="7EA131"/>
      </a:accent1>
      <a:accent2>
        <a:srgbClr val="88B3C2"/>
      </a:accent2>
      <a:accent3>
        <a:srgbClr val="96C234"/>
      </a:accent3>
      <a:accent4>
        <a:srgbClr val="FFC253"/>
      </a:accent4>
      <a:accent5>
        <a:srgbClr val="B76827"/>
      </a:accent5>
      <a:accent6>
        <a:srgbClr val="A66674"/>
      </a:accent6>
      <a:hlink>
        <a:srgbClr val="96C234"/>
      </a:hlink>
      <a:folHlink>
        <a:srgbClr val="808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CA8FCBB-2759-4EBF-B752-E9F4336E1B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</Words>
  <Application>Microsoft Office PowerPoint</Application>
  <PresentationFormat>宽屏</PresentationFormat>
  <Paragraphs>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Microsoft YaHei UI</vt:lpstr>
      <vt:lpstr>黑体</vt:lpstr>
      <vt:lpstr>华文隶书</vt:lpstr>
      <vt:lpstr>微软雅黑</vt:lpstr>
      <vt:lpstr>Arial</vt:lpstr>
      <vt:lpstr>Cambria</vt:lpstr>
      <vt:lpstr>LeavesAlbum_16x9</vt:lpstr>
      <vt:lpstr>节气</vt:lpstr>
      <vt:lpstr>介绍</vt:lpstr>
      <vt:lpstr>PowerPoint 演示文稿</vt:lpstr>
      <vt:lpstr>PowerPoint 演示文稿</vt:lpstr>
      <vt:lpstr>PowerPoint 演示文稿</vt:lpstr>
      <vt:lpstr>PowerPoint 演示文稿</vt:lpstr>
      <vt:lpstr>未完待续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2018-07-15T01:25:05Z</dcterms:created>
  <dcterms:modified xsi:type="dcterms:W3CDTF">2018-07-15T03:23:41Z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TC034888359991</vt:lpwstr>
  </property>
</Properties>
</file>